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4" r:id="rId3"/>
    <p:sldId id="262" r:id="rId4"/>
    <p:sldId id="260" r:id="rId5"/>
    <p:sldId id="267" r:id="rId6"/>
    <p:sldId id="272" r:id="rId7"/>
    <p:sldId id="266" r:id="rId8"/>
    <p:sldId id="273" r:id="rId9"/>
    <p:sldId id="274" r:id="rId10"/>
    <p:sldId id="275" r:id="rId11"/>
    <p:sldId id="276" r:id="rId12"/>
    <p:sldId id="277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B88C7E6-AF93-4240-BCA3-1EE95D473196}">
          <p14:sldIdLst>
            <p14:sldId id="256"/>
            <p14:sldId id="264"/>
          </p14:sldIdLst>
        </p14:section>
        <p14:section name="Data Preprocessing" id="{53C66541-3BF8-4384-A640-7751B90B5BE3}">
          <p14:sldIdLst>
            <p14:sldId id="262"/>
          </p14:sldIdLst>
        </p14:section>
        <p14:section name="Exploratory Data Analysis" id="{F58A13EA-FEA7-42F4-BE17-357C59637605}">
          <p14:sldIdLst>
            <p14:sldId id="260"/>
            <p14:sldId id="267"/>
            <p14:sldId id="272"/>
          </p14:sldIdLst>
        </p14:section>
        <p14:section name="Machine Learning Model" id="{B33507E5-B928-4418-9A40-B731E0BC4391}">
          <p14:sldIdLst>
            <p14:sldId id="266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Recommendations" id="{44F10D8E-D73A-45A8-BDEF-D4B6252262A4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43B31-51D2-4CAF-9632-D8D2217D0160}" v="150" dt="2024-11-24T05:09:47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ke Vieira" userId="7e68d8f42513ca5b" providerId="LiveId" clId="{36043B31-51D2-4CAF-9632-D8D2217D0160}"/>
    <pc:docChg chg="undo redo custSel addSld delSld modSld sldOrd addSection delSection modSection">
      <pc:chgData name="Kaike Vieira" userId="7e68d8f42513ca5b" providerId="LiveId" clId="{36043B31-51D2-4CAF-9632-D8D2217D0160}" dt="2024-11-25T22:34:39.061" v="1384" actId="1440"/>
      <pc:docMkLst>
        <pc:docMk/>
      </pc:docMkLst>
      <pc:sldChg chg="addSp delSp modSp mod">
        <pc:chgData name="Kaike Vieira" userId="7e68d8f42513ca5b" providerId="LiveId" clId="{36043B31-51D2-4CAF-9632-D8D2217D0160}" dt="2024-11-25T22:34:39.061" v="1384" actId="1440"/>
        <pc:sldMkLst>
          <pc:docMk/>
          <pc:sldMk cId="4012891481" sldId="256"/>
        </pc:sldMkLst>
        <pc:spChg chg="mod">
          <ac:chgData name="Kaike Vieira" userId="7e68d8f42513ca5b" providerId="LiveId" clId="{36043B31-51D2-4CAF-9632-D8D2217D0160}" dt="2024-11-24T03:20:25.571" v="9" actId="20577"/>
          <ac:spMkLst>
            <pc:docMk/>
            <pc:sldMk cId="4012891481" sldId="256"/>
            <ac:spMk id="2" creationId="{F9BBCAD9-FB59-CCAC-9765-AD3D1F10BADD}"/>
          </ac:spMkLst>
        </pc:spChg>
        <pc:spChg chg="mod">
          <ac:chgData name="Kaike Vieira" userId="7e68d8f42513ca5b" providerId="LiveId" clId="{36043B31-51D2-4CAF-9632-D8D2217D0160}" dt="2024-11-24T03:20:28.575" v="11" actId="20577"/>
          <ac:spMkLst>
            <pc:docMk/>
            <pc:sldMk cId="4012891481" sldId="256"/>
            <ac:spMk id="3" creationId="{2A46EB36-D210-3012-6B4E-970B30B1C2AE}"/>
          </ac:spMkLst>
        </pc:spChg>
        <pc:picChg chg="add mod">
          <ac:chgData name="Kaike Vieira" userId="7e68d8f42513ca5b" providerId="LiveId" clId="{36043B31-51D2-4CAF-9632-D8D2217D0160}" dt="2024-11-25T22:34:39.061" v="1384" actId="1440"/>
          <ac:picMkLst>
            <pc:docMk/>
            <pc:sldMk cId="4012891481" sldId="256"/>
            <ac:picMk id="4" creationId="{70CA398F-00B7-408A-2DC4-CE2190B13CD3}"/>
          </ac:picMkLst>
        </pc:picChg>
        <pc:picChg chg="del">
          <ac:chgData name="Kaike Vieira" userId="7e68d8f42513ca5b" providerId="LiveId" clId="{36043B31-51D2-4CAF-9632-D8D2217D0160}" dt="2024-11-24T03:56:45.286" v="380" actId="478"/>
          <ac:picMkLst>
            <pc:docMk/>
            <pc:sldMk cId="4012891481" sldId="256"/>
            <ac:picMk id="5" creationId="{30B59732-1A5A-0A00-13EB-86C14FF1C9F6}"/>
          </ac:picMkLst>
        </pc:picChg>
        <pc:picChg chg="add del mod ord">
          <ac:chgData name="Kaike Vieira" userId="7e68d8f42513ca5b" providerId="LiveId" clId="{36043B31-51D2-4CAF-9632-D8D2217D0160}" dt="2024-11-24T03:58:11.710" v="396" actId="29295"/>
          <ac:picMkLst>
            <pc:docMk/>
            <pc:sldMk cId="4012891481" sldId="256"/>
            <ac:picMk id="6" creationId="{1E750C57-B449-1E4A-3945-7B1E9ED46390}"/>
          </ac:picMkLst>
        </pc:picChg>
      </pc:sldChg>
      <pc:sldChg chg="del">
        <pc:chgData name="Kaike Vieira" userId="7e68d8f42513ca5b" providerId="LiveId" clId="{36043B31-51D2-4CAF-9632-D8D2217D0160}" dt="2024-11-24T05:19:26.501" v="1253" actId="18676"/>
        <pc:sldMkLst>
          <pc:docMk/>
          <pc:sldMk cId="4166502598" sldId="257"/>
        </pc:sldMkLst>
      </pc:sldChg>
      <pc:sldChg chg="del">
        <pc:chgData name="Kaike Vieira" userId="7e68d8f42513ca5b" providerId="LiveId" clId="{36043B31-51D2-4CAF-9632-D8D2217D0160}" dt="2024-11-24T04:52:41.039" v="860" actId="47"/>
        <pc:sldMkLst>
          <pc:docMk/>
          <pc:sldMk cId="1273780243" sldId="258"/>
        </pc:sldMkLst>
      </pc:sldChg>
      <pc:sldChg chg="addSp delSp modSp mod">
        <pc:chgData name="Kaike Vieira" userId="7e68d8f42513ca5b" providerId="LiveId" clId="{36043B31-51D2-4CAF-9632-D8D2217D0160}" dt="2024-11-24T04:03:05.118" v="485" actId="20577"/>
        <pc:sldMkLst>
          <pc:docMk/>
          <pc:sldMk cId="993061103" sldId="260"/>
        </pc:sldMkLst>
        <pc:spChg chg="mod">
          <ac:chgData name="Kaike Vieira" userId="7e68d8f42513ca5b" providerId="LiveId" clId="{36043B31-51D2-4CAF-9632-D8D2217D0160}" dt="2024-11-24T04:03:05.118" v="485" actId="20577"/>
          <ac:spMkLst>
            <pc:docMk/>
            <pc:sldMk cId="993061103" sldId="260"/>
            <ac:spMk id="5" creationId="{AA6027B0-ACAE-C3BA-F8D3-D01347E9FE5F}"/>
          </ac:spMkLst>
        </pc:spChg>
        <pc:picChg chg="del">
          <ac:chgData name="Kaike Vieira" userId="7e68d8f42513ca5b" providerId="LiveId" clId="{36043B31-51D2-4CAF-9632-D8D2217D0160}" dt="2024-11-24T04:02:23.222" v="470" actId="478"/>
          <ac:picMkLst>
            <pc:docMk/>
            <pc:sldMk cId="993061103" sldId="260"/>
            <ac:picMk id="4" creationId="{3D363E54-44A7-102A-D732-765A2DD7DD20}"/>
          </ac:picMkLst>
        </pc:picChg>
        <pc:picChg chg="add mod">
          <ac:chgData name="Kaike Vieira" userId="7e68d8f42513ca5b" providerId="LiveId" clId="{36043B31-51D2-4CAF-9632-D8D2217D0160}" dt="2024-11-24T04:02:56.258" v="477" actId="1076"/>
          <ac:picMkLst>
            <pc:docMk/>
            <pc:sldMk cId="993061103" sldId="260"/>
            <ac:picMk id="6" creationId="{94E91143-A48F-89A5-C93A-0F468CBA7954}"/>
          </ac:picMkLst>
        </pc:picChg>
      </pc:sldChg>
      <pc:sldChg chg="del">
        <pc:chgData name="Kaike Vieira" userId="7e68d8f42513ca5b" providerId="LiveId" clId="{36043B31-51D2-4CAF-9632-D8D2217D0160}" dt="2024-11-24T04:52:38.967" v="859" actId="47"/>
        <pc:sldMkLst>
          <pc:docMk/>
          <pc:sldMk cId="702515263" sldId="261"/>
        </pc:sldMkLst>
      </pc:sldChg>
      <pc:sldChg chg="modSp">
        <pc:chgData name="Kaike Vieira" userId="7e68d8f42513ca5b" providerId="LiveId" clId="{36043B31-51D2-4CAF-9632-D8D2217D0160}" dt="2024-11-24T03:56:06.537" v="379" actId="478"/>
        <pc:sldMkLst>
          <pc:docMk/>
          <pc:sldMk cId="1788048051" sldId="262"/>
        </pc:sldMkLst>
        <pc:graphicFrameChg chg="mod">
          <ac:chgData name="Kaike Vieira" userId="7e68d8f42513ca5b" providerId="LiveId" clId="{36043B31-51D2-4CAF-9632-D8D2217D0160}" dt="2024-11-24T03:56:06.537" v="379" actId="478"/>
          <ac:graphicFrameMkLst>
            <pc:docMk/>
            <pc:sldMk cId="1788048051" sldId="262"/>
            <ac:graphicFrameMk id="5" creationId="{1E0A6AA8-E726-C2FF-C476-ECC58A00BF0B}"/>
          </ac:graphicFrameMkLst>
        </pc:graphicFrameChg>
      </pc:sldChg>
      <pc:sldChg chg="modSp mod">
        <pc:chgData name="Kaike Vieira" userId="7e68d8f42513ca5b" providerId="LiveId" clId="{36043B31-51D2-4CAF-9632-D8D2217D0160}" dt="2024-11-24T03:53:19.659" v="252" actId="20577"/>
        <pc:sldMkLst>
          <pc:docMk/>
          <pc:sldMk cId="797092721" sldId="264"/>
        </pc:sldMkLst>
        <pc:spChg chg="mod">
          <ac:chgData name="Kaike Vieira" userId="7e68d8f42513ca5b" providerId="LiveId" clId="{36043B31-51D2-4CAF-9632-D8D2217D0160}" dt="2024-11-24T03:53:19.659" v="252" actId="20577"/>
          <ac:spMkLst>
            <pc:docMk/>
            <pc:sldMk cId="797092721" sldId="264"/>
            <ac:spMk id="4" creationId="{74063AAB-1360-9A4F-047D-104BD9899D8F}"/>
          </ac:spMkLst>
        </pc:spChg>
      </pc:sldChg>
      <pc:sldChg chg="del">
        <pc:chgData name="Kaike Vieira" userId="7e68d8f42513ca5b" providerId="LiveId" clId="{36043B31-51D2-4CAF-9632-D8D2217D0160}" dt="2024-11-24T04:12:33.837" v="730" actId="2696"/>
        <pc:sldMkLst>
          <pc:docMk/>
          <pc:sldMk cId="1992045525" sldId="265"/>
        </pc:sldMkLst>
      </pc:sldChg>
      <pc:sldChg chg="addSp delSp modSp mod setBg setClrOvrMap">
        <pc:chgData name="Kaike Vieira" userId="7e68d8f42513ca5b" providerId="LiveId" clId="{36043B31-51D2-4CAF-9632-D8D2217D0160}" dt="2024-11-24T05:02:55.937" v="1015" actId="207"/>
        <pc:sldMkLst>
          <pc:docMk/>
          <pc:sldMk cId="656037072" sldId="266"/>
        </pc:sldMkLst>
        <pc:spChg chg="mo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2" creationId="{4C8D1E05-E935-25B6-B371-0385C23AE4BE}"/>
          </ac:spMkLst>
        </pc:spChg>
        <pc:spChg chg="add del mod">
          <ac:chgData name="Kaike Vieira" userId="7e68d8f42513ca5b" providerId="LiveId" clId="{36043B31-51D2-4CAF-9632-D8D2217D0160}" dt="2024-11-24T05:01:13.769" v="1006"/>
          <ac:spMkLst>
            <pc:docMk/>
            <pc:sldMk cId="656037072" sldId="266"/>
            <ac:spMk id="3" creationId="{E137333F-567D-EFED-A88E-DC9E4ED42977}"/>
          </ac:spMkLst>
        </pc:spChg>
        <pc:spChg chg="del">
          <ac:chgData name="Kaike Vieira" userId="7e68d8f42513ca5b" providerId="LiveId" clId="{36043B31-51D2-4CAF-9632-D8D2217D0160}" dt="2024-11-24T04:53:01.334" v="864" actId="478"/>
          <ac:spMkLst>
            <pc:docMk/>
            <pc:sldMk cId="656037072" sldId="266"/>
            <ac:spMk id="5" creationId="{BA435F3C-2A09-6C5D-83BB-769636E717C5}"/>
          </ac:spMkLst>
        </pc:spChg>
        <pc:spChg chg="add del mod">
          <ac:chgData name="Kaike Vieira" userId="7e68d8f42513ca5b" providerId="LiveId" clId="{36043B31-51D2-4CAF-9632-D8D2217D0160}" dt="2024-11-24T05:01:15.626" v="1007" actId="478"/>
          <ac:spMkLst>
            <pc:docMk/>
            <pc:sldMk cId="656037072" sldId="266"/>
            <ac:spMk id="6" creationId="{6B009890-25C8-B472-A56A-762C912417D0}"/>
          </ac:spMkLst>
        </pc:spChg>
        <pc:spChg chg="ad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9" creationId="{C249177F-A06A-45FB-B00F-00720EA19913}"/>
          </ac:spMkLst>
        </pc:spChg>
        <pc:spChg chg="ad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11" creationId="{2E776F1A-996E-49D1-B112-57A6E7164249}"/>
          </ac:spMkLst>
        </pc:spChg>
        <pc:spChg chg="ad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13" creationId="{4C4C3B4B-612F-41A6-81E2-EF54C810767F}"/>
          </ac:spMkLst>
        </pc:spChg>
        <pc:spChg chg="ad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15" creationId="{02D3A97A-037A-4CD4-96C9-9571CA29B92F}"/>
          </ac:spMkLst>
        </pc:spChg>
        <pc:spChg chg="ad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17" creationId="{CE8BCA1D-ACDF-4D63-9AA0-366C4F8553DD}"/>
          </ac:spMkLst>
        </pc:spChg>
        <pc:spChg chg="ad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19" creationId="{5DB82E3F-D9C4-42E7-AABF-D760C2F5615B}"/>
          </ac:spMkLst>
        </pc:spChg>
        <pc:spChg chg="ad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21" creationId="{5F145784-B126-48E6-B33B-0BEA2EBF1884}"/>
          </ac:spMkLst>
        </pc:spChg>
        <pc:spChg chg="ad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23" creationId="{06AD7FED-ECA8-4F84-9067-C1B1E9610F13}"/>
          </ac:spMkLst>
        </pc:spChg>
        <pc:spChg chg="add">
          <ac:chgData name="Kaike Vieira" userId="7e68d8f42513ca5b" providerId="LiveId" clId="{36043B31-51D2-4CAF-9632-D8D2217D0160}" dt="2024-11-24T05:01:49.673" v="1011" actId="26606"/>
          <ac:spMkLst>
            <pc:docMk/>
            <pc:sldMk cId="656037072" sldId="266"/>
            <ac:spMk id="25" creationId="{74DF12F2-5059-41AC-A8BD-D5E115CDC266}"/>
          </ac:spMkLst>
        </pc:spChg>
        <pc:graphicFrameChg chg="add mod modGraphic">
          <ac:chgData name="Kaike Vieira" userId="7e68d8f42513ca5b" providerId="LiveId" clId="{36043B31-51D2-4CAF-9632-D8D2217D0160}" dt="2024-11-24T05:02:55.937" v="1015" actId="207"/>
          <ac:graphicFrameMkLst>
            <pc:docMk/>
            <pc:sldMk cId="656037072" sldId="266"/>
            <ac:graphicFrameMk id="4" creationId="{902BC1F1-F1EB-8A6D-7297-A35681573836}"/>
          </ac:graphicFrameMkLst>
        </pc:graphicFrameChg>
        <pc:picChg chg="del">
          <ac:chgData name="Kaike Vieira" userId="7e68d8f42513ca5b" providerId="LiveId" clId="{36043B31-51D2-4CAF-9632-D8D2217D0160}" dt="2024-11-24T04:52:59.486" v="863" actId="478"/>
          <ac:picMkLst>
            <pc:docMk/>
            <pc:sldMk cId="656037072" sldId="266"/>
            <ac:picMk id="4" creationId="{917D1B68-6676-8231-4F42-1D6D4CBD4C73}"/>
          </ac:picMkLst>
        </pc:picChg>
        <pc:picChg chg="del">
          <ac:chgData name="Kaike Vieira" userId="7e68d8f42513ca5b" providerId="LiveId" clId="{36043B31-51D2-4CAF-9632-D8D2217D0160}" dt="2024-11-24T04:53:02.991" v="865" actId="478"/>
          <ac:picMkLst>
            <pc:docMk/>
            <pc:sldMk cId="656037072" sldId="266"/>
            <ac:picMk id="7" creationId="{55EBEE82-C517-1BBB-F241-24549367AA0F}"/>
          </ac:picMkLst>
        </pc:picChg>
      </pc:sldChg>
      <pc:sldChg chg="addSp delSp modSp mod">
        <pc:chgData name="Kaike Vieira" userId="7e68d8f42513ca5b" providerId="LiveId" clId="{36043B31-51D2-4CAF-9632-D8D2217D0160}" dt="2024-11-24T04:08:58.393" v="729" actId="20577"/>
        <pc:sldMkLst>
          <pc:docMk/>
          <pc:sldMk cId="1841843441" sldId="267"/>
        </pc:sldMkLst>
        <pc:spChg chg="mod">
          <ac:chgData name="Kaike Vieira" userId="7e68d8f42513ca5b" providerId="LiveId" clId="{36043B31-51D2-4CAF-9632-D8D2217D0160}" dt="2024-11-24T04:06:28.447" v="522" actId="20577"/>
          <ac:spMkLst>
            <pc:docMk/>
            <pc:sldMk cId="1841843441" sldId="267"/>
            <ac:spMk id="2" creationId="{0143E6D5-889D-17DA-6D75-E3DD30BDE726}"/>
          </ac:spMkLst>
        </pc:spChg>
        <pc:spChg chg="add del mod">
          <ac:chgData name="Kaike Vieira" userId="7e68d8f42513ca5b" providerId="LiveId" clId="{36043B31-51D2-4CAF-9632-D8D2217D0160}" dt="2024-11-24T04:06:50.561" v="524" actId="22"/>
          <ac:spMkLst>
            <pc:docMk/>
            <pc:sldMk cId="1841843441" sldId="267"/>
            <ac:spMk id="4" creationId="{FD752ABB-DFEC-EC03-0589-88FBF77F49F2}"/>
          </ac:spMkLst>
        </pc:spChg>
        <pc:spChg chg="add del mod">
          <ac:chgData name="Kaike Vieira" userId="7e68d8f42513ca5b" providerId="LiveId" clId="{36043B31-51D2-4CAF-9632-D8D2217D0160}" dt="2024-11-24T04:07:02.149" v="530" actId="478"/>
          <ac:spMkLst>
            <pc:docMk/>
            <pc:sldMk cId="1841843441" sldId="267"/>
            <ac:spMk id="9" creationId="{AD200A1A-70D8-4259-895D-29615FF023E2}"/>
          </ac:spMkLst>
        </pc:spChg>
        <pc:spChg chg="del">
          <ac:chgData name="Kaike Vieira" userId="7e68d8f42513ca5b" providerId="LiveId" clId="{36043B31-51D2-4CAF-9632-D8D2217D0160}" dt="2024-11-24T04:06:53.828" v="525" actId="478"/>
          <ac:spMkLst>
            <pc:docMk/>
            <pc:sldMk cId="1841843441" sldId="267"/>
            <ac:spMk id="11" creationId="{00F586D9-CC7B-1E87-A322-0F5EE63094EE}"/>
          </ac:spMkLst>
        </pc:spChg>
        <pc:spChg chg="del mod">
          <ac:chgData name="Kaike Vieira" userId="7e68d8f42513ca5b" providerId="LiveId" clId="{36043B31-51D2-4CAF-9632-D8D2217D0160}" dt="2024-11-24T04:06:58.642" v="528" actId="478"/>
          <ac:spMkLst>
            <pc:docMk/>
            <pc:sldMk cId="1841843441" sldId="267"/>
            <ac:spMk id="12" creationId="{C9A90E7E-7024-918D-F7D5-7D6FB14B1DF5}"/>
          </ac:spMkLst>
        </pc:spChg>
        <pc:spChg chg="del">
          <ac:chgData name="Kaike Vieira" userId="7e68d8f42513ca5b" providerId="LiveId" clId="{36043B31-51D2-4CAF-9632-D8D2217D0160}" dt="2024-11-24T04:07:04.750" v="531" actId="478"/>
          <ac:spMkLst>
            <pc:docMk/>
            <pc:sldMk cId="1841843441" sldId="267"/>
            <ac:spMk id="13" creationId="{7AFA4F78-C746-1DE9-26BE-5F110693C46D}"/>
          </ac:spMkLst>
        </pc:spChg>
        <pc:spChg chg="add mod">
          <ac:chgData name="Kaike Vieira" userId="7e68d8f42513ca5b" providerId="LiveId" clId="{36043B31-51D2-4CAF-9632-D8D2217D0160}" dt="2024-11-24T04:08:58.393" v="729" actId="20577"/>
          <ac:spMkLst>
            <pc:docMk/>
            <pc:sldMk cId="1841843441" sldId="267"/>
            <ac:spMk id="14" creationId="{3E5E24BF-A815-A43C-43C4-4457FAEC3F0B}"/>
          </ac:spMkLst>
        </pc:spChg>
        <pc:picChg chg="add mod ord">
          <ac:chgData name="Kaike Vieira" userId="7e68d8f42513ca5b" providerId="LiveId" clId="{36043B31-51D2-4CAF-9632-D8D2217D0160}" dt="2024-11-24T04:07:13.177" v="533" actId="1076"/>
          <ac:picMkLst>
            <pc:docMk/>
            <pc:sldMk cId="1841843441" sldId="267"/>
            <ac:picMk id="6" creationId="{102B186B-C7DB-2902-4270-FF66B7394F4A}"/>
          </ac:picMkLst>
        </pc:picChg>
        <pc:picChg chg="del">
          <ac:chgData name="Kaike Vieira" userId="7e68d8f42513ca5b" providerId="LiveId" clId="{36043B31-51D2-4CAF-9632-D8D2217D0160}" dt="2024-11-24T04:06:59.942" v="529" actId="478"/>
          <ac:picMkLst>
            <pc:docMk/>
            <pc:sldMk cId="1841843441" sldId="267"/>
            <ac:picMk id="8" creationId="{97901719-1604-459C-5218-B1C0425FCE2E}"/>
          </ac:picMkLst>
        </pc:picChg>
        <pc:picChg chg="del">
          <ac:chgData name="Kaike Vieira" userId="7e68d8f42513ca5b" providerId="LiveId" clId="{36043B31-51D2-4CAF-9632-D8D2217D0160}" dt="2024-11-24T04:06:31.247" v="523" actId="478"/>
          <ac:picMkLst>
            <pc:docMk/>
            <pc:sldMk cId="1841843441" sldId="267"/>
            <ac:picMk id="10" creationId="{DCE68502-60AB-C8B8-B2AC-75ABA48E9850}"/>
          </ac:picMkLst>
        </pc:picChg>
      </pc:sldChg>
      <pc:sldChg chg="del">
        <pc:chgData name="Kaike Vieira" userId="7e68d8f42513ca5b" providerId="LiveId" clId="{36043B31-51D2-4CAF-9632-D8D2217D0160}" dt="2024-11-24T04:52:43.875" v="862" actId="47"/>
        <pc:sldMkLst>
          <pc:docMk/>
          <pc:sldMk cId="3117467248" sldId="268"/>
        </pc:sldMkLst>
      </pc:sldChg>
      <pc:sldChg chg="del">
        <pc:chgData name="Kaike Vieira" userId="7e68d8f42513ca5b" providerId="LiveId" clId="{36043B31-51D2-4CAF-9632-D8D2217D0160}" dt="2024-11-24T04:52:42.789" v="861" actId="47"/>
        <pc:sldMkLst>
          <pc:docMk/>
          <pc:sldMk cId="3868459016" sldId="269"/>
        </pc:sldMkLst>
      </pc:sldChg>
      <pc:sldChg chg="del">
        <pc:chgData name="Kaike Vieira" userId="7e68d8f42513ca5b" providerId="LiveId" clId="{36043B31-51D2-4CAF-9632-D8D2217D0160}" dt="2024-11-24T05:19:26.501" v="1253" actId="18676"/>
        <pc:sldMkLst>
          <pc:docMk/>
          <pc:sldMk cId="1896749130" sldId="270"/>
        </pc:sldMkLst>
      </pc:sldChg>
      <pc:sldChg chg="del">
        <pc:chgData name="Kaike Vieira" userId="7e68d8f42513ca5b" providerId="LiveId" clId="{36043B31-51D2-4CAF-9632-D8D2217D0160}" dt="2024-11-24T05:19:26.501" v="1253" actId="18676"/>
        <pc:sldMkLst>
          <pc:docMk/>
          <pc:sldMk cId="2224714397" sldId="271"/>
        </pc:sldMkLst>
      </pc:sldChg>
      <pc:sldChg chg="addSp delSp modSp new mod">
        <pc:chgData name="Kaike Vieira" userId="7e68d8f42513ca5b" providerId="LiveId" clId="{36043B31-51D2-4CAF-9632-D8D2217D0160}" dt="2024-11-24T04:14:58.685" v="835" actId="1076"/>
        <pc:sldMkLst>
          <pc:docMk/>
          <pc:sldMk cId="2555133055" sldId="272"/>
        </pc:sldMkLst>
        <pc:spChg chg="mod">
          <ac:chgData name="Kaike Vieira" userId="7e68d8f42513ca5b" providerId="LiveId" clId="{36043B31-51D2-4CAF-9632-D8D2217D0160}" dt="2024-11-24T04:14:04.096" v="807" actId="20577"/>
          <ac:spMkLst>
            <pc:docMk/>
            <pc:sldMk cId="2555133055" sldId="272"/>
            <ac:spMk id="2" creationId="{D6F90F22-BC3B-4F02-4989-A8E21F506A37}"/>
          </ac:spMkLst>
        </pc:spChg>
        <pc:spChg chg="mod">
          <ac:chgData name="Kaike Vieira" userId="7e68d8f42513ca5b" providerId="LiveId" clId="{36043B31-51D2-4CAF-9632-D8D2217D0160}" dt="2024-11-24T04:14:28.898" v="823" actId="1076"/>
          <ac:spMkLst>
            <pc:docMk/>
            <pc:sldMk cId="2555133055" sldId="272"/>
            <ac:spMk id="3" creationId="{07F86BE8-C904-CE55-9C1E-7B507B269446}"/>
          </ac:spMkLst>
        </pc:spChg>
        <pc:spChg chg="del">
          <ac:chgData name="Kaike Vieira" userId="7e68d8f42513ca5b" providerId="LiveId" clId="{36043B31-51D2-4CAF-9632-D8D2217D0160}" dt="2024-11-24T04:12:51.580" v="732" actId="22"/>
          <ac:spMkLst>
            <pc:docMk/>
            <pc:sldMk cId="2555133055" sldId="272"/>
            <ac:spMk id="4" creationId="{782B6368-2979-C600-14FA-4E9C60323155}"/>
          </ac:spMkLst>
        </pc:spChg>
        <pc:spChg chg="mod">
          <ac:chgData name="Kaike Vieira" userId="7e68d8f42513ca5b" providerId="LiveId" clId="{36043B31-51D2-4CAF-9632-D8D2217D0160}" dt="2024-11-24T04:14:58.685" v="835" actId="1076"/>
          <ac:spMkLst>
            <pc:docMk/>
            <pc:sldMk cId="2555133055" sldId="272"/>
            <ac:spMk id="5" creationId="{3727862E-B8A5-718F-0B60-9D2B12061ECB}"/>
          </ac:spMkLst>
        </pc:spChg>
        <pc:spChg chg="add del">
          <ac:chgData name="Kaike Vieira" userId="7e68d8f42513ca5b" providerId="LiveId" clId="{36043B31-51D2-4CAF-9632-D8D2217D0160}" dt="2024-11-24T04:13:31.863" v="739" actId="22"/>
          <ac:spMkLst>
            <pc:docMk/>
            <pc:sldMk cId="2555133055" sldId="272"/>
            <ac:spMk id="6" creationId="{811B4729-034C-1926-31B6-FD6247F681D9}"/>
          </ac:spMkLst>
        </pc:spChg>
        <pc:picChg chg="add mod ord">
          <ac:chgData name="Kaike Vieira" userId="7e68d8f42513ca5b" providerId="LiveId" clId="{36043B31-51D2-4CAF-9632-D8D2217D0160}" dt="2024-11-24T04:12:51.580" v="732" actId="22"/>
          <ac:picMkLst>
            <pc:docMk/>
            <pc:sldMk cId="2555133055" sldId="272"/>
            <ac:picMk id="8" creationId="{9F7024C0-606C-E120-36CF-FA7C27572866}"/>
          </ac:picMkLst>
        </pc:picChg>
        <pc:picChg chg="add del mod ord">
          <ac:chgData name="Kaike Vieira" userId="7e68d8f42513ca5b" providerId="LiveId" clId="{36043B31-51D2-4CAF-9632-D8D2217D0160}" dt="2024-11-24T04:13:31.863" v="739" actId="22"/>
          <ac:picMkLst>
            <pc:docMk/>
            <pc:sldMk cId="2555133055" sldId="272"/>
            <ac:picMk id="10" creationId="{99753034-CF9C-5C40-1ECA-EBE54F2385A1}"/>
          </ac:picMkLst>
        </pc:picChg>
      </pc:sldChg>
      <pc:sldChg chg="addSp modSp new mod ord">
        <pc:chgData name="Kaike Vieira" userId="7e68d8f42513ca5b" providerId="LiveId" clId="{36043B31-51D2-4CAF-9632-D8D2217D0160}" dt="2024-11-24T05:08:34.845" v="1113"/>
        <pc:sldMkLst>
          <pc:docMk/>
          <pc:sldMk cId="1742615645" sldId="273"/>
        </pc:sldMkLst>
        <pc:spChg chg="mod">
          <ac:chgData name="Kaike Vieira" userId="7e68d8f42513ca5b" providerId="LiveId" clId="{36043B31-51D2-4CAF-9632-D8D2217D0160}" dt="2024-11-24T05:07:25.095" v="1105" actId="20577"/>
          <ac:spMkLst>
            <pc:docMk/>
            <pc:sldMk cId="1742615645" sldId="273"/>
            <ac:spMk id="2" creationId="{63D7FDE0-5683-A06A-F140-57A04F811372}"/>
          </ac:spMkLst>
        </pc:spChg>
        <pc:spChg chg="mod">
          <ac:chgData name="Kaike Vieira" userId="7e68d8f42513ca5b" providerId="LiveId" clId="{36043B31-51D2-4CAF-9632-D8D2217D0160}" dt="2024-11-24T05:08:21.475" v="1111" actId="408"/>
          <ac:spMkLst>
            <pc:docMk/>
            <pc:sldMk cId="1742615645" sldId="273"/>
            <ac:spMk id="3" creationId="{E038E9CE-6E6D-B7BC-3D63-77432F5476E9}"/>
          </ac:spMkLst>
        </pc:spChg>
        <pc:picChg chg="add mod">
          <ac:chgData name="Kaike Vieira" userId="7e68d8f42513ca5b" providerId="LiveId" clId="{36043B31-51D2-4CAF-9632-D8D2217D0160}" dt="2024-11-24T05:08:21.475" v="1111" actId="408"/>
          <ac:picMkLst>
            <pc:docMk/>
            <pc:sldMk cId="1742615645" sldId="273"/>
            <ac:picMk id="5" creationId="{258E4C41-9426-45B0-6B52-4D3C0B299B73}"/>
          </ac:picMkLst>
        </pc:picChg>
      </pc:sldChg>
      <pc:sldChg chg="addSp delSp modSp new del mod">
        <pc:chgData name="Kaike Vieira" userId="7e68d8f42513ca5b" providerId="LiveId" clId="{36043B31-51D2-4CAF-9632-D8D2217D0160}" dt="2024-11-24T05:07:11.525" v="1093" actId="2696"/>
        <pc:sldMkLst>
          <pc:docMk/>
          <pc:sldMk cId="4222525527" sldId="273"/>
        </pc:sldMkLst>
        <pc:spChg chg="add del mod">
          <ac:chgData name="Kaike Vieira" userId="7e68d8f42513ca5b" providerId="LiveId" clId="{36043B31-51D2-4CAF-9632-D8D2217D0160}" dt="2024-11-24T05:07:07.164" v="1092"/>
          <ac:spMkLst>
            <pc:docMk/>
            <pc:sldMk cId="4222525527" sldId="273"/>
            <ac:spMk id="4" creationId="{79BC9EB9-0121-5484-3C33-069213B05A69}"/>
          </ac:spMkLst>
        </pc:spChg>
        <pc:spChg chg="add">
          <ac:chgData name="Kaike Vieira" userId="7e68d8f42513ca5b" providerId="LiveId" clId="{36043B31-51D2-4CAF-9632-D8D2217D0160}" dt="2024-11-24T05:05:13.444" v="1027"/>
          <ac:spMkLst>
            <pc:docMk/>
            <pc:sldMk cId="4222525527" sldId="273"/>
            <ac:spMk id="5" creationId="{8712DD3B-119C-97E8-2043-3A4F2C9712B1}"/>
          </ac:spMkLst>
        </pc:spChg>
        <pc:spChg chg="add">
          <ac:chgData name="Kaike Vieira" userId="7e68d8f42513ca5b" providerId="LiveId" clId="{36043B31-51D2-4CAF-9632-D8D2217D0160}" dt="2024-11-24T05:05:16.815" v="1028"/>
          <ac:spMkLst>
            <pc:docMk/>
            <pc:sldMk cId="4222525527" sldId="273"/>
            <ac:spMk id="6" creationId="{4FF821E3-4143-44E4-F1BD-09F22DC4460B}"/>
          </ac:spMkLst>
        </pc:spChg>
        <pc:picChg chg="add del mod">
          <ac:chgData name="Kaike Vieira" userId="7e68d8f42513ca5b" providerId="LiveId" clId="{36043B31-51D2-4CAF-9632-D8D2217D0160}" dt="2024-11-24T05:07:07.164" v="1090" actId="478"/>
          <ac:picMkLst>
            <pc:docMk/>
            <pc:sldMk cId="4222525527" sldId="273"/>
            <ac:picMk id="3" creationId="{8FD6D554-C5F2-B2E5-9839-F2C293A74EED}"/>
          </ac:picMkLst>
        </pc:picChg>
      </pc:sldChg>
      <pc:sldChg chg="addSp delSp modSp add mod">
        <pc:chgData name="Kaike Vieira" userId="7e68d8f42513ca5b" providerId="LiveId" clId="{36043B31-51D2-4CAF-9632-D8D2217D0160}" dt="2024-11-24T05:10:37.506" v="1136" actId="408"/>
        <pc:sldMkLst>
          <pc:docMk/>
          <pc:sldMk cId="2920518168" sldId="274"/>
        </pc:sldMkLst>
        <pc:spChg chg="mod">
          <ac:chgData name="Kaike Vieira" userId="7e68d8f42513ca5b" providerId="LiveId" clId="{36043B31-51D2-4CAF-9632-D8D2217D0160}" dt="2024-11-24T05:08:58.548" v="1115"/>
          <ac:spMkLst>
            <pc:docMk/>
            <pc:sldMk cId="2920518168" sldId="274"/>
            <ac:spMk id="2" creationId="{CF84DD2F-9110-17EA-2C2E-6D85FFE8E9F9}"/>
          </ac:spMkLst>
        </pc:spChg>
        <pc:spChg chg="mod">
          <ac:chgData name="Kaike Vieira" userId="7e68d8f42513ca5b" providerId="LiveId" clId="{36043B31-51D2-4CAF-9632-D8D2217D0160}" dt="2024-11-24T05:10:37.506" v="1136" actId="408"/>
          <ac:spMkLst>
            <pc:docMk/>
            <pc:sldMk cId="2920518168" sldId="274"/>
            <ac:spMk id="3" creationId="{C0CCB43F-1E8C-D0CD-AB08-5BBAF1E101AB}"/>
          </ac:spMkLst>
        </pc:spChg>
        <pc:spChg chg="add">
          <ac:chgData name="Kaike Vieira" userId="7e68d8f42513ca5b" providerId="LiveId" clId="{36043B31-51D2-4CAF-9632-D8D2217D0160}" dt="2024-11-24T05:09:31.575" v="1124"/>
          <ac:spMkLst>
            <pc:docMk/>
            <pc:sldMk cId="2920518168" sldId="274"/>
            <ac:spMk id="4" creationId="{462C1A93-EE92-BF57-0BC1-A7F7A58BBB37}"/>
          </ac:spMkLst>
        </pc:spChg>
        <pc:picChg chg="del">
          <ac:chgData name="Kaike Vieira" userId="7e68d8f42513ca5b" providerId="LiveId" clId="{36043B31-51D2-4CAF-9632-D8D2217D0160}" dt="2024-11-24T05:10:21.505" v="1131" actId="478"/>
          <ac:picMkLst>
            <pc:docMk/>
            <pc:sldMk cId="2920518168" sldId="274"/>
            <ac:picMk id="5" creationId="{5FDB9DD6-0277-F2AC-5E2A-746DBBD3CA88}"/>
          </ac:picMkLst>
        </pc:picChg>
        <pc:picChg chg="add mod">
          <ac:chgData name="Kaike Vieira" userId="7e68d8f42513ca5b" providerId="LiveId" clId="{36043B31-51D2-4CAF-9632-D8D2217D0160}" dt="2024-11-24T05:10:37.506" v="1136" actId="408"/>
          <ac:picMkLst>
            <pc:docMk/>
            <pc:sldMk cId="2920518168" sldId="274"/>
            <ac:picMk id="7" creationId="{CC55FEE6-F870-76F7-74A5-7B8E6FA7A340}"/>
          </ac:picMkLst>
        </pc:picChg>
      </pc:sldChg>
      <pc:sldChg chg="addSp delSp modSp add mod">
        <pc:chgData name="Kaike Vieira" userId="7e68d8f42513ca5b" providerId="LiveId" clId="{36043B31-51D2-4CAF-9632-D8D2217D0160}" dt="2024-11-24T05:12:03.047" v="1164" actId="12788"/>
        <pc:sldMkLst>
          <pc:docMk/>
          <pc:sldMk cId="1067376657" sldId="275"/>
        </pc:sldMkLst>
        <pc:spChg chg="mod">
          <ac:chgData name="Kaike Vieira" userId="7e68d8f42513ca5b" providerId="LiveId" clId="{36043B31-51D2-4CAF-9632-D8D2217D0160}" dt="2024-11-24T05:11:14.168" v="1153" actId="20577"/>
          <ac:spMkLst>
            <pc:docMk/>
            <pc:sldMk cId="1067376657" sldId="275"/>
            <ac:spMk id="2" creationId="{C4A1E5AA-8496-9FCB-B168-70754BFDBEA6}"/>
          </ac:spMkLst>
        </pc:spChg>
        <pc:spChg chg="mod">
          <ac:chgData name="Kaike Vieira" userId="7e68d8f42513ca5b" providerId="LiveId" clId="{36043B31-51D2-4CAF-9632-D8D2217D0160}" dt="2024-11-24T05:12:03.047" v="1164" actId="12788"/>
          <ac:spMkLst>
            <pc:docMk/>
            <pc:sldMk cId="1067376657" sldId="275"/>
            <ac:spMk id="3" creationId="{A52020E2-0F88-D6B8-FD90-C6D14A924FD7}"/>
          </ac:spMkLst>
        </pc:spChg>
        <pc:picChg chg="add mod">
          <ac:chgData name="Kaike Vieira" userId="7e68d8f42513ca5b" providerId="LiveId" clId="{36043B31-51D2-4CAF-9632-D8D2217D0160}" dt="2024-11-24T05:12:03.047" v="1164" actId="12788"/>
          <ac:picMkLst>
            <pc:docMk/>
            <pc:sldMk cId="1067376657" sldId="275"/>
            <ac:picMk id="5" creationId="{ACCB024A-E320-70AA-D8CF-98A3990C101E}"/>
          </ac:picMkLst>
        </pc:picChg>
        <pc:picChg chg="del">
          <ac:chgData name="Kaike Vieira" userId="7e68d8f42513ca5b" providerId="LiveId" clId="{36043B31-51D2-4CAF-9632-D8D2217D0160}" dt="2024-11-24T05:11:37.065" v="1156" actId="478"/>
          <ac:picMkLst>
            <pc:docMk/>
            <pc:sldMk cId="1067376657" sldId="275"/>
            <ac:picMk id="7" creationId="{6C14CCF9-BD57-BAE5-75BC-8E0AE854BD40}"/>
          </ac:picMkLst>
        </pc:picChg>
      </pc:sldChg>
      <pc:sldChg chg="addSp delSp modSp add mod ord setBg">
        <pc:chgData name="Kaike Vieira" userId="7e68d8f42513ca5b" providerId="LiveId" clId="{36043B31-51D2-4CAF-9632-D8D2217D0160}" dt="2024-11-24T05:18:54.656" v="1252"/>
        <pc:sldMkLst>
          <pc:docMk/>
          <pc:sldMk cId="3099095917" sldId="276"/>
        </pc:sldMkLst>
        <pc:spChg chg="mod">
          <ac:chgData name="Kaike Vieira" userId="7e68d8f42513ca5b" providerId="LiveId" clId="{36043B31-51D2-4CAF-9632-D8D2217D0160}" dt="2024-11-24T05:15:07.040" v="1212" actId="26606"/>
          <ac:spMkLst>
            <pc:docMk/>
            <pc:sldMk cId="3099095917" sldId="276"/>
            <ac:spMk id="2" creationId="{1D289E5F-C919-C693-D003-1F8A727D5F49}"/>
          </ac:spMkLst>
        </pc:spChg>
        <pc:spChg chg="mod ord">
          <ac:chgData name="Kaike Vieira" userId="7e68d8f42513ca5b" providerId="LiveId" clId="{36043B31-51D2-4CAF-9632-D8D2217D0160}" dt="2024-11-24T05:15:07.040" v="1212" actId="26606"/>
          <ac:spMkLst>
            <pc:docMk/>
            <pc:sldMk cId="3099095917" sldId="276"/>
            <ac:spMk id="3" creationId="{58AB1494-3ECE-5747-5A05-653B0A60448A}"/>
          </ac:spMkLst>
        </pc:spChg>
        <pc:spChg chg="add">
          <ac:chgData name="Kaike Vieira" userId="7e68d8f42513ca5b" providerId="LiveId" clId="{36043B31-51D2-4CAF-9632-D8D2217D0160}" dt="2024-11-24T05:15:07.040" v="1212" actId="26606"/>
          <ac:spMkLst>
            <pc:docMk/>
            <pc:sldMk cId="3099095917" sldId="276"/>
            <ac:spMk id="11" creationId="{3FE9758B-E361-4084-8D9F-729FA6C4AD7E}"/>
          </ac:spMkLst>
        </pc:spChg>
        <pc:picChg chg="del">
          <ac:chgData name="Kaike Vieira" userId="7e68d8f42513ca5b" providerId="LiveId" clId="{36043B31-51D2-4CAF-9632-D8D2217D0160}" dt="2024-11-24T05:15:03.289" v="1210" actId="478"/>
          <ac:picMkLst>
            <pc:docMk/>
            <pc:sldMk cId="3099095917" sldId="276"/>
            <ac:picMk id="5" creationId="{A9758447-56B7-2A66-8C50-5D1FB31B78F0}"/>
          </ac:picMkLst>
        </pc:picChg>
        <pc:picChg chg="add mod">
          <ac:chgData name="Kaike Vieira" userId="7e68d8f42513ca5b" providerId="LiveId" clId="{36043B31-51D2-4CAF-9632-D8D2217D0160}" dt="2024-11-24T05:15:09.424" v="1214" actId="962"/>
          <ac:picMkLst>
            <pc:docMk/>
            <pc:sldMk cId="3099095917" sldId="276"/>
            <ac:picMk id="6" creationId="{1CB0B383-2089-61A8-2A7D-843E3F075A34}"/>
          </ac:picMkLst>
        </pc:picChg>
      </pc:sldChg>
      <pc:sldChg chg="addSp delSp modSp add mod setBg">
        <pc:chgData name="Kaike Vieira" userId="7e68d8f42513ca5b" providerId="LiveId" clId="{36043B31-51D2-4CAF-9632-D8D2217D0160}" dt="2024-11-24T05:16:32.607" v="1235" actId="962"/>
        <pc:sldMkLst>
          <pc:docMk/>
          <pc:sldMk cId="1812423077" sldId="277"/>
        </pc:sldMkLst>
        <pc:spChg chg="mod">
          <ac:chgData name="Kaike Vieira" userId="7e68d8f42513ca5b" providerId="LiveId" clId="{36043B31-51D2-4CAF-9632-D8D2217D0160}" dt="2024-11-24T05:16:27.710" v="1233" actId="26606"/>
          <ac:spMkLst>
            <pc:docMk/>
            <pc:sldMk cId="1812423077" sldId="277"/>
            <ac:spMk id="2" creationId="{7B9BC7B1-293F-2DF7-1A78-1F6CBE987436}"/>
          </ac:spMkLst>
        </pc:spChg>
        <pc:spChg chg="mod">
          <ac:chgData name="Kaike Vieira" userId="7e68d8f42513ca5b" providerId="LiveId" clId="{36043B31-51D2-4CAF-9632-D8D2217D0160}" dt="2024-11-24T05:16:27.710" v="1233" actId="26606"/>
          <ac:spMkLst>
            <pc:docMk/>
            <pc:sldMk cId="1812423077" sldId="277"/>
            <ac:spMk id="3" creationId="{FE02C5C5-8A3A-1093-FC46-4E82BB8D8BC0}"/>
          </ac:spMkLst>
        </pc:spChg>
        <pc:spChg chg="add">
          <ac:chgData name="Kaike Vieira" userId="7e68d8f42513ca5b" providerId="LiveId" clId="{36043B31-51D2-4CAF-9632-D8D2217D0160}" dt="2024-11-24T05:16:27.710" v="1233" actId="26606"/>
          <ac:spMkLst>
            <pc:docMk/>
            <pc:sldMk cId="1812423077" sldId="277"/>
            <ac:spMk id="11" creationId="{8F404549-B4DC-481C-926C-DED3EF1C585B}"/>
          </ac:spMkLst>
        </pc:spChg>
        <pc:spChg chg="add">
          <ac:chgData name="Kaike Vieira" userId="7e68d8f42513ca5b" providerId="LiveId" clId="{36043B31-51D2-4CAF-9632-D8D2217D0160}" dt="2024-11-24T05:16:27.710" v="1233" actId="26606"/>
          <ac:spMkLst>
            <pc:docMk/>
            <pc:sldMk cId="1812423077" sldId="277"/>
            <ac:spMk id="13" creationId="{1E8FD5CD-351E-4B06-8B78-BD5102D00908}"/>
          </ac:spMkLst>
        </pc:spChg>
        <pc:picChg chg="del">
          <ac:chgData name="Kaike Vieira" userId="7e68d8f42513ca5b" providerId="LiveId" clId="{36043B31-51D2-4CAF-9632-D8D2217D0160}" dt="2024-11-24T05:15:50.710" v="1228" actId="478"/>
          <ac:picMkLst>
            <pc:docMk/>
            <pc:sldMk cId="1812423077" sldId="277"/>
            <ac:picMk id="5" creationId="{1063F954-9E6E-ABCB-A7BF-F3240E8E55DD}"/>
          </ac:picMkLst>
        </pc:picChg>
        <pc:picChg chg="add mod">
          <ac:chgData name="Kaike Vieira" userId="7e68d8f42513ca5b" providerId="LiveId" clId="{36043B31-51D2-4CAF-9632-D8D2217D0160}" dt="2024-11-24T05:16:32.607" v="1235" actId="962"/>
          <ac:picMkLst>
            <pc:docMk/>
            <pc:sldMk cId="1812423077" sldId="277"/>
            <ac:picMk id="6" creationId="{8DA83972-EAB4-8191-ADF3-EF7B6E6ECEA1}"/>
          </ac:picMkLst>
        </pc:picChg>
      </pc:sldChg>
      <pc:sldChg chg="addSp modSp new mod ord">
        <pc:chgData name="Kaike Vieira" userId="7e68d8f42513ca5b" providerId="LiveId" clId="{36043B31-51D2-4CAF-9632-D8D2217D0160}" dt="2024-11-24T05:18:32.873" v="1248"/>
        <pc:sldMkLst>
          <pc:docMk/>
          <pc:sldMk cId="4284154924" sldId="278"/>
        </pc:sldMkLst>
        <pc:spChg chg="add mod">
          <ac:chgData name="Kaike Vieira" userId="7e68d8f42513ca5b" providerId="LiveId" clId="{36043B31-51D2-4CAF-9632-D8D2217D0160}" dt="2024-11-24T05:17:35.626" v="1241" actId="1076"/>
          <ac:spMkLst>
            <pc:docMk/>
            <pc:sldMk cId="4284154924" sldId="278"/>
            <ac:spMk id="3" creationId="{AC057160-2782-5523-491D-A74221E4F837}"/>
          </ac:spMkLst>
        </pc:spChg>
        <pc:picChg chg="add mod">
          <ac:chgData name="Kaike Vieira" userId="7e68d8f42513ca5b" providerId="LiveId" clId="{36043B31-51D2-4CAF-9632-D8D2217D0160}" dt="2024-11-24T05:18:16.908" v="1246" actId="207"/>
          <ac:picMkLst>
            <pc:docMk/>
            <pc:sldMk cId="4284154924" sldId="278"/>
            <ac:picMk id="5" creationId="{F759A5E7-29C1-0487-FEB0-CF91948823F3}"/>
          </ac:picMkLst>
        </pc:picChg>
      </pc:sldChg>
      <pc:sldChg chg="addSp delSp modSp add mod ord">
        <pc:chgData name="Kaike Vieira" userId="7e68d8f42513ca5b" providerId="LiveId" clId="{36043B31-51D2-4CAF-9632-D8D2217D0160}" dt="2024-11-25T22:29:14.111" v="1382" actId="14100"/>
        <pc:sldMkLst>
          <pc:docMk/>
          <pc:sldMk cId="4263558286" sldId="279"/>
        </pc:sldMkLst>
        <pc:spChg chg="mod">
          <ac:chgData name="Kaike Vieira" userId="7e68d8f42513ca5b" providerId="LiveId" clId="{36043B31-51D2-4CAF-9632-D8D2217D0160}" dt="2024-11-25T22:18:26.710" v="1273" actId="20577"/>
          <ac:spMkLst>
            <pc:docMk/>
            <pc:sldMk cId="4263558286" sldId="279"/>
            <ac:spMk id="2" creationId="{EB3FD21E-C838-FBC0-A871-35996B6C7809}"/>
          </ac:spMkLst>
        </pc:spChg>
        <pc:spChg chg="del">
          <ac:chgData name="Kaike Vieira" userId="7e68d8f42513ca5b" providerId="LiveId" clId="{36043B31-51D2-4CAF-9632-D8D2217D0160}" dt="2024-11-25T22:19:04.543" v="1274" actId="478"/>
          <ac:spMkLst>
            <pc:docMk/>
            <pc:sldMk cId="4263558286" sldId="279"/>
            <ac:spMk id="3" creationId="{070F4523-9500-7113-BD7D-94620E1E4460}"/>
          </ac:spMkLst>
        </pc:spChg>
        <pc:spChg chg="add del mod">
          <ac:chgData name="Kaike Vieira" userId="7e68d8f42513ca5b" providerId="LiveId" clId="{36043B31-51D2-4CAF-9632-D8D2217D0160}" dt="2024-11-25T22:19:11.945" v="1275" actId="478"/>
          <ac:spMkLst>
            <pc:docMk/>
            <pc:sldMk cId="4263558286" sldId="279"/>
            <ac:spMk id="6" creationId="{68D999BC-F32B-77D5-7A6D-C785330F2D89}"/>
          </ac:spMkLst>
        </pc:spChg>
        <pc:spChg chg="add mod">
          <ac:chgData name="Kaike Vieira" userId="7e68d8f42513ca5b" providerId="LiveId" clId="{36043B31-51D2-4CAF-9632-D8D2217D0160}" dt="2024-11-25T22:28:02.030" v="1373" actId="1076"/>
          <ac:spMkLst>
            <pc:docMk/>
            <pc:sldMk cId="4263558286" sldId="279"/>
            <ac:spMk id="8" creationId="{F51D9886-7495-6168-BA85-835847202A24}"/>
          </ac:spMkLst>
        </pc:spChg>
        <pc:spChg chg="add mod">
          <ac:chgData name="Kaike Vieira" userId="7e68d8f42513ca5b" providerId="LiveId" clId="{36043B31-51D2-4CAF-9632-D8D2217D0160}" dt="2024-11-25T22:27:11.715" v="1365" actId="197"/>
          <ac:spMkLst>
            <pc:docMk/>
            <pc:sldMk cId="4263558286" sldId="279"/>
            <ac:spMk id="10" creationId="{A19314C2-5AE1-4043-3563-F2FBB65703B2}"/>
          </ac:spMkLst>
        </pc:spChg>
        <pc:spChg chg="add mod">
          <ac:chgData name="Kaike Vieira" userId="7e68d8f42513ca5b" providerId="LiveId" clId="{36043B31-51D2-4CAF-9632-D8D2217D0160}" dt="2024-11-25T22:23:49.870" v="1345" actId="122"/>
          <ac:spMkLst>
            <pc:docMk/>
            <pc:sldMk cId="4263558286" sldId="279"/>
            <ac:spMk id="12" creationId="{533BA59B-4C2D-3C39-0C72-7D6FB5412EFA}"/>
          </ac:spMkLst>
        </pc:spChg>
        <pc:spChg chg="add mod ord">
          <ac:chgData name="Kaike Vieira" userId="7e68d8f42513ca5b" providerId="LiveId" clId="{36043B31-51D2-4CAF-9632-D8D2217D0160}" dt="2024-11-25T22:27:30.641" v="1367" actId="197"/>
          <ac:spMkLst>
            <pc:docMk/>
            <pc:sldMk cId="4263558286" sldId="279"/>
            <ac:spMk id="13" creationId="{2FA6A998-1EAE-F76D-23C9-6013441533F7}"/>
          </ac:spMkLst>
        </pc:spChg>
        <pc:spChg chg="add mod ord">
          <ac:chgData name="Kaike Vieira" userId="7e68d8f42513ca5b" providerId="LiveId" clId="{36043B31-51D2-4CAF-9632-D8D2217D0160}" dt="2024-11-25T22:27:57.297" v="1372" actId="1076"/>
          <ac:spMkLst>
            <pc:docMk/>
            <pc:sldMk cId="4263558286" sldId="279"/>
            <ac:spMk id="14" creationId="{F21FADA9-28B9-74E4-D483-F0476B6AC9AA}"/>
          </ac:spMkLst>
        </pc:spChg>
        <pc:spChg chg="add mod ord">
          <ac:chgData name="Kaike Vieira" userId="7e68d8f42513ca5b" providerId="LiveId" clId="{36043B31-51D2-4CAF-9632-D8D2217D0160}" dt="2024-11-25T22:26:47.162" v="1363" actId="11530"/>
          <ac:spMkLst>
            <pc:docMk/>
            <pc:sldMk cId="4263558286" sldId="279"/>
            <ac:spMk id="15" creationId="{960BAE79-9724-C978-E0B6-724266D70255}"/>
          </ac:spMkLst>
        </pc:spChg>
        <pc:grpChg chg="add mod">
          <ac:chgData name="Kaike Vieira" userId="7e68d8f42513ca5b" providerId="LiveId" clId="{36043B31-51D2-4CAF-9632-D8D2217D0160}" dt="2024-11-25T22:27:02.413" v="1364" actId="197"/>
          <ac:grpSpMkLst>
            <pc:docMk/>
            <pc:sldMk cId="4263558286" sldId="279"/>
            <ac:grpSpMk id="16" creationId="{89800662-EB2B-D9FC-D1A8-929E6C3E89BA}"/>
          </ac:grpSpMkLst>
        </pc:grpChg>
        <pc:grpChg chg="add mod">
          <ac:chgData name="Kaike Vieira" userId="7e68d8f42513ca5b" providerId="LiveId" clId="{36043B31-51D2-4CAF-9632-D8D2217D0160}" dt="2024-11-25T22:25:32.080" v="1356" actId="11530"/>
          <ac:grpSpMkLst>
            <pc:docMk/>
            <pc:sldMk cId="4263558286" sldId="279"/>
            <ac:grpSpMk id="17" creationId="{2EA02F9C-6F60-395C-FBA5-FF3269671F7B}"/>
          </ac:grpSpMkLst>
        </pc:grpChg>
        <pc:grpChg chg="add mod">
          <ac:chgData name="Kaike Vieira" userId="7e68d8f42513ca5b" providerId="LiveId" clId="{36043B31-51D2-4CAF-9632-D8D2217D0160}" dt="2024-11-25T22:27:47.094" v="1369" actId="197"/>
          <ac:grpSpMkLst>
            <pc:docMk/>
            <pc:sldMk cId="4263558286" sldId="279"/>
            <ac:grpSpMk id="18" creationId="{3657F5A0-B1DE-AA63-1561-60BF457C26BB}"/>
          </ac:grpSpMkLst>
        </pc:grpChg>
        <pc:picChg chg="del mod">
          <ac:chgData name="Kaike Vieira" userId="7e68d8f42513ca5b" providerId="LiveId" clId="{36043B31-51D2-4CAF-9632-D8D2217D0160}" dt="2024-11-25T22:19:13.857" v="1277" actId="478"/>
          <ac:picMkLst>
            <pc:docMk/>
            <pc:sldMk cId="4263558286" sldId="279"/>
            <ac:picMk id="5" creationId="{2218888A-181D-54B8-11E1-4C531ECD8E8F}"/>
          </ac:picMkLst>
        </pc:picChg>
        <pc:picChg chg="add mod ord">
          <ac:chgData name="Kaike Vieira" userId="7e68d8f42513ca5b" providerId="LiveId" clId="{36043B31-51D2-4CAF-9632-D8D2217D0160}" dt="2024-11-25T22:25:22.433" v="1355" actId="1076"/>
          <ac:picMkLst>
            <pc:docMk/>
            <pc:sldMk cId="4263558286" sldId="279"/>
            <ac:picMk id="20" creationId="{4C252E7E-AD23-C689-5991-DE2220931F53}"/>
          </ac:picMkLst>
        </pc:picChg>
        <pc:picChg chg="add mod">
          <ac:chgData name="Kaike Vieira" userId="7e68d8f42513ca5b" providerId="LiveId" clId="{36043B31-51D2-4CAF-9632-D8D2217D0160}" dt="2024-11-25T22:26:23.442" v="1361" actId="14100"/>
          <ac:picMkLst>
            <pc:docMk/>
            <pc:sldMk cId="4263558286" sldId="279"/>
            <ac:picMk id="22" creationId="{8D75F724-9F67-4C2D-CA23-E56E4755B4E6}"/>
          </ac:picMkLst>
        </pc:picChg>
        <pc:picChg chg="add del mod">
          <ac:chgData name="Kaike Vieira" userId="7e68d8f42513ca5b" providerId="LiveId" clId="{36043B31-51D2-4CAF-9632-D8D2217D0160}" dt="2024-11-25T22:28:41.229" v="1377" actId="478"/>
          <ac:picMkLst>
            <pc:docMk/>
            <pc:sldMk cId="4263558286" sldId="279"/>
            <ac:picMk id="24" creationId="{D43C432F-3226-D623-6A4A-A6D0075A3F17}"/>
          </ac:picMkLst>
        </pc:picChg>
        <pc:picChg chg="add mod">
          <ac:chgData name="Kaike Vieira" userId="7e68d8f42513ca5b" providerId="LiveId" clId="{36043B31-51D2-4CAF-9632-D8D2217D0160}" dt="2024-11-25T22:29:14.111" v="1382" actId="14100"/>
          <ac:picMkLst>
            <pc:docMk/>
            <pc:sldMk cId="4263558286" sldId="279"/>
            <ac:picMk id="26" creationId="{12D1133B-E421-73B2-D0E8-804C43D9A457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B9A01D-2E4F-402B-ACDC-5ECFABAB9C9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348B5AE-3159-4B4A-8AF0-7E540BBB2EC4}">
      <dgm:prSet/>
      <dgm:spPr/>
      <dgm:t>
        <a:bodyPr/>
        <a:lstStyle/>
        <a:p>
          <a:r>
            <a:rPr lang="en-CA" dirty="0"/>
            <a:t>Where applicable, numerical columns were converted from </a:t>
          </a:r>
          <a:r>
            <a:rPr lang="en-CA" b="1" dirty="0"/>
            <a:t>int</a:t>
          </a:r>
          <a:r>
            <a:rPr lang="en-CA" dirty="0"/>
            <a:t> to </a:t>
          </a:r>
          <a:r>
            <a:rPr lang="en-CA" b="1" dirty="0"/>
            <a:t>float</a:t>
          </a:r>
          <a:r>
            <a:rPr lang="en-CA" dirty="0"/>
            <a:t> types</a:t>
          </a:r>
          <a:endParaRPr lang="en-US" dirty="0"/>
        </a:p>
      </dgm:t>
    </dgm:pt>
    <dgm:pt modelId="{399E81FD-8A5C-489A-BC1F-361B8A0AF59F}" type="parTrans" cxnId="{71FCBFB7-4C9E-46D9-8F50-5BEFB398BB5A}">
      <dgm:prSet/>
      <dgm:spPr/>
      <dgm:t>
        <a:bodyPr/>
        <a:lstStyle/>
        <a:p>
          <a:endParaRPr lang="en-US"/>
        </a:p>
      </dgm:t>
    </dgm:pt>
    <dgm:pt modelId="{6A4CDF7B-E8C9-4251-85CB-B6C18D2E75DA}" type="sibTrans" cxnId="{71FCBFB7-4C9E-46D9-8F50-5BEFB398BB5A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49A25886-7530-436B-A788-4E82EB18F121}">
      <dgm:prSet/>
      <dgm:spPr/>
      <dgm:t>
        <a:bodyPr/>
        <a:lstStyle/>
        <a:p>
          <a:r>
            <a:rPr lang="en-US" b="0" dirty="0"/>
            <a:t>Columns with </a:t>
          </a:r>
          <a:r>
            <a:rPr lang="en-US" b="1" dirty="0"/>
            <a:t>empty</a:t>
          </a:r>
          <a:r>
            <a:rPr lang="en-US" b="0" dirty="0"/>
            <a:t> values were </a:t>
          </a:r>
          <a:r>
            <a:rPr lang="en-US" b="1" dirty="0"/>
            <a:t>deleted</a:t>
          </a:r>
        </a:p>
      </dgm:t>
    </dgm:pt>
    <dgm:pt modelId="{F68A4D89-7D97-47AA-A6CE-CD7BED614C99}" type="parTrans" cxnId="{1B827914-02D2-442E-85F5-8C839F3C76E6}">
      <dgm:prSet/>
      <dgm:spPr/>
      <dgm:t>
        <a:bodyPr/>
        <a:lstStyle/>
        <a:p>
          <a:endParaRPr lang="en-US"/>
        </a:p>
      </dgm:t>
    </dgm:pt>
    <dgm:pt modelId="{8C42889C-9E76-445F-9690-8FB6529801D7}" type="sibTrans" cxnId="{1B827914-02D2-442E-85F5-8C839F3C76E6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96333FA9-DD19-41A3-88D2-044A8786A8B2}">
      <dgm:prSet/>
      <dgm:spPr/>
      <dgm:t>
        <a:bodyPr/>
        <a:lstStyle/>
        <a:p>
          <a:r>
            <a:rPr lang="en-CA" dirty="0"/>
            <a:t>Date fields were converted into datetime format</a:t>
          </a:r>
          <a:endParaRPr lang="en-US" dirty="0"/>
        </a:p>
      </dgm:t>
    </dgm:pt>
    <dgm:pt modelId="{C201143C-AEF6-455E-952A-ED72A508511F}" type="parTrans" cxnId="{6D6A8CF4-3FFB-476D-B748-24977FA16EFB}">
      <dgm:prSet/>
      <dgm:spPr/>
      <dgm:t>
        <a:bodyPr/>
        <a:lstStyle/>
        <a:p>
          <a:endParaRPr lang="en-US"/>
        </a:p>
      </dgm:t>
    </dgm:pt>
    <dgm:pt modelId="{830FB591-1402-4803-B493-FE05EC06C40D}" type="sibTrans" cxnId="{6D6A8CF4-3FFB-476D-B748-24977FA16EFB}">
      <dgm:prSet phldrT="03" phldr="0"/>
      <dgm:spPr/>
      <dgm:t>
        <a:bodyPr/>
        <a:lstStyle/>
        <a:p>
          <a:r>
            <a:rPr lang="en-US" dirty="0"/>
            <a:t>03</a:t>
          </a:r>
        </a:p>
      </dgm:t>
    </dgm:pt>
    <dgm:pt modelId="{22E49520-053F-41F0-B1D8-FC0A11BDA5FF}" type="pres">
      <dgm:prSet presAssocID="{FAB9A01D-2E4F-402B-ACDC-5ECFABAB9C9F}" presName="Name0" presStyleCnt="0">
        <dgm:presLayoutVars>
          <dgm:animLvl val="lvl"/>
          <dgm:resizeHandles val="exact"/>
        </dgm:presLayoutVars>
      </dgm:prSet>
      <dgm:spPr/>
    </dgm:pt>
    <dgm:pt modelId="{95D2699A-62A2-4256-B7EA-E72CD9D336B6}" type="pres">
      <dgm:prSet presAssocID="{6348B5AE-3159-4B4A-8AF0-7E540BBB2EC4}" presName="compositeNode" presStyleCnt="0">
        <dgm:presLayoutVars>
          <dgm:bulletEnabled val="1"/>
        </dgm:presLayoutVars>
      </dgm:prSet>
      <dgm:spPr/>
    </dgm:pt>
    <dgm:pt modelId="{E5CCFFB1-69C0-433B-8BD0-2FFF29769F1A}" type="pres">
      <dgm:prSet presAssocID="{6348B5AE-3159-4B4A-8AF0-7E540BBB2EC4}" presName="bgRect" presStyleLbl="alignNode1" presStyleIdx="0" presStyleCnt="3"/>
      <dgm:spPr/>
    </dgm:pt>
    <dgm:pt modelId="{5BF829CD-1BFE-439B-9B8D-64D44A00F65F}" type="pres">
      <dgm:prSet presAssocID="{6A4CDF7B-E8C9-4251-85CB-B6C18D2E75D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6A532107-9854-44F4-B539-14E3AEF5BCAD}" type="pres">
      <dgm:prSet presAssocID="{6348B5AE-3159-4B4A-8AF0-7E540BBB2EC4}" presName="nodeRect" presStyleLbl="alignNode1" presStyleIdx="0" presStyleCnt="3">
        <dgm:presLayoutVars>
          <dgm:bulletEnabled val="1"/>
        </dgm:presLayoutVars>
      </dgm:prSet>
      <dgm:spPr/>
    </dgm:pt>
    <dgm:pt modelId="{3BB3720F-0470-4E28-B4D5-1EB383208F46}" type="pres">
      <dgm:prSet presAssocID="{6A4CDF7B-E8C9-4251-85CB-B6C18D2E75DA}" presName="sibTrans" presStyleCnt="0"/>
      <dgm:spPr/>
    </dgm:pt>
    <dgm:pt modelId="{91A80ACF-DBB4-46FF-BC75-A14D233B3B1A}" type="pres">
      <dgm:prSet presAssocID="{49A25886-7530-436B-A788-4E82EB18F121}" presName="compositeNode" presStyleCnt="0">
        <dgm:presLayoutVars>
          <dgm:bulletEnabled val="1"/>
        </dgm:presLayoutVars>
      </dgm:prSet>
      <dgm:spPr/>
    </dgm:pt>
    <dgm:pt modelId="{3F011E4F-FDFC-4E3B-AF61-7794974A6D37}" type="pres">
      <dgm:prSet presAssocID="{49A25886-7530-436B-A788-4E82EB18F121}" presName="bgRect" presStyleLbl="alignNode1" presStyleIdx="1" presStyleCnt="3"/>
      <dgm:spPr/>
    </dgm:pt>
    <dgm:pt modelId="{5AE8396A-DD6F-4A51-8787-10641D4B8378}" type="pres">
      <dgm:prSet presAssocID="{8C42889C-9E76-445F-9690-8FB6529801D7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3B87EFC-7606-408A-BCE6-F2493BDFBAF4}" type="pres">
      <dgm:prSet presAssocID="{49A25886-7530-436B-A788-4E82EB18F121}" presName="nodeRect" presStyleLbl="alignNode1" presStyleIdx="1" presStyleCnt="3">
        <dgm:presLayoutVars>
          <dgm:bulletEnabled val="1"/>
        </dgm:presLayoutVars>
      </dgm:prSet>
      <dgm:spPr/>
    </dgm:pt>
    <dgm:pt modelId="{AA0723DE-A38A-4B6F-91F2-2091587FE535}" type="pres">
      <dgm:prSet presAssocID="{8C42889C-9E76-445F-9690-8FB6529801D7}" presName="sibTrans" presStyleCnt="0"/>
      <dgm:spPr/>
    </dgm:pt>
    <dgm:pt modelId="{AF29D1CA-E34D-4FB3-8B00-3D6D9931883F}" type="pres">
      <dgm:prSet presAssocID="{96333FA9-DD19-41A3-88D2-044A8786A8B2}" presName="compositeNode" presStyleCnt="0">
        <dgm:presLayoutVars>
          <dgm:bulletEnabled val="1"/>
        </dgm:presLayoutVars>
      </dgm:prSet>
      <dgm:spPr/>
    </dgm:pt>
    <dgm:pt modelId="{BC7722DF-F5E2-4E02-BCCD-2781C3505B6D}" type="pres">
      <dgm:prSet presAssocID="{96333FA9-DD19-41A3-88D2-044A8786A8B2}" presName="bgRect" presStyleLbl="alignNode1" presStyleIdx="2" presStyleCnt="3"/>
      <dgm:spPr/>
    </dgm:pt>
    <dgm:pt modelId="{17D01A4F-22AA-43BA-8FBA-CCC35E1C185A}" type="pres">
      <dgm:prSet presAssocID="{830FB591-1402-4803-B493-FE05EC06C40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5962BBE-5F1E-4938-9820-685C6BCB98BF}" type="pres">
      <dgm:prSet presAssocID="{96333FA9-DD19-41A3-88D2-044A8786A8B2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E977D0D-BFED-4241-9764-B0CD69A5C746}" type="presOf" srcId="{6348B5AE-3159-4B4A-8AF0-7E540BBB2EC4}" destId="{6A532107-9854-44F4-B539-14E3AEF5BCAD}" srcOrd="1" destOrd="0" presId="urn:microsoft.com/office/officeart/2016/7/layout/LinearBlockProcessNumbered"/>
    <dgm:cxn modelId="{1B827914-02D2-442E-85F5-8C839F3C76E6}" srcId="{FAB9A01D-2E4F-402B-ACDC-5ECFABAB9C9F}" destId="{49A25886-7530-436B-A788-4E82EB18F121}" srcOrd="1" destOrd="0" parTransId="{F68A4D89-7D97-47AA-A6CE-CD7BED614C99}" sibTransId="{8C42889C-9E76-445F-9690-8FB6529801D7}"/>
    <dgm:cxn modelId="{3DB7651E-476B-469C-B550-EBECD5431BA9}" type="presOf" srcId="{6A4CDF7B-E8C9-4251-85CB-B6C18D2E75DA}" destId="{5BF829CD-1BFE-439B-9B8D-64D44A00F65F}" srcOrd="0" destOrd="0" presId="urn:microsoft.com/office/officeart/2016/7/layout/LinearBlockProcessNumbered"/>
    <dgm:cxn modelId="{6D4DD545-7EB1-4E1E-B01E-037238812144}" type="presOf" srcId="{FAB9A01D-2E4F-402B-ACDC-5ECFABAB9C9F}" destId="{22E49520-053F-41F0-B1D8-FC0A11BDA5FF}" srcOrd="0" destOrd="0" presId="urn:microsoft.com/office/officeart/2016/7/layout/LinearBlockProcessNumbered"/>
    <dgm:cxn modelId="{4F3E3A68-83CE-41FA-B535-F0DA0977B889}" type="presOf" srcId="{49A25886-7530-436B-A788-4E82EB18F121}" destId="{3F011E4F-FDFC-4E3B-AF61-7794974A6D37}" srcOrd="0" destOrd="0" presId="urn:microsoft.com/office/officeart/2016/7/layout/LinearBlockProcessNumbered"/>
    <dgm:cxn modelId="{C5ADE970-67CC-4C84-AC39-D6C75ADEFDC7}" type="presOf" srcId="{6348B5AE-3159-4B4A-8AF0-7E540BBB2EC4}" destId="{E5CCFFB1-69C0-433B-8BD0-2FFF29769F1A}" srcOrd="0" destOrd="0" presId="urn:microsoft.com/office/officeart/2016/7/layout/LinearBlockProcessNumbered"/>
    <dgm:cxn modelId="{CE51E579-1FBF-4069-9E3E-AC9D5FF45CE5}" type="presOf" srcId="{96333FA9-DD19-41A3-88D2-044A8786A8B2}" destId="{BC7722DF-F5E2-4E02-BCCD-2781C3505B6D}" srcOrd="0" destOrd="0" presId="urn:microsoft.com/office/officeart/2016/7/layout/LinearBlockProcessNumbered"/>
    <dgm:cxn modelId="{23AD239D-2396-4F1B-A814-9E343C61131D}" type="presOf" srcId="{96333FA9-DD19-41A3-88D2-044A8786A8B2}" destId="{F5962BBE-5F1E-4938-9820-685C6BCB98BF}" srcOrd="1" destOrd="0" presId="urn:microsoft.com/office/officeart/2016/7/layout/LinearBlockProcessNumbered"/>
    <dgm:cxn modelId="{71FCBFB7-4C9E-46D9-8F50-5BEFB398BB5A}" srcId="{FAB9A01D-2E4F-402B-ACDC-5ECFABAB9C9F}" destId="{6348B5AE-3159-4B4A-8AF0-7E540BBB2EC4}" srcOrd="0" destOrd="0" parTransId="{399E81FD-8A5C-489A-BC1F-361B8A0AF59F}" sibTransId="{6A4CDF7B-E8C9-4251-85CB-B6C18D2E75DA}"/>
    <dgm:cxn modelId="{F53343C9-0395-4974-95DC-04E3B9519372}" type="presOf" srcId="{8C42889C-9E76-445F-9690-8FB6529801D7}" destId="{5AE8396A-DD6F-4A51-8787-10641D4B8378}" srcOrd="0" destOrd="0" presId="urn:microsoft.com/office/officeart/2016/7/layout/LinearBlockProcessNumbered"/>
    <dgm:cxn modelId="{44E729CE-FD59-4940-B103-1E2EAC5D31A7}" type="presOf" srcId="{830FB591-1402-4803-B493-FE05EC06C40D}" destId="{17D01A4F-22AA-43BA-8FBA-CCC35E1C185A}" srcOrd="0" destOrd="0" presId="urn:microsoft.com/office/officeart/2016/7/layout/LinearBlockProcessNumbered"/>
    <dgm:cxn modelId="{302BFDD9-3655-4F8E-996E-B99449041502}" type="presOf" srcId="{49A25886-7530-436B-A788-4E82EB18F121}" destId="{93B87EFC-7606-408A-BCE6-F2493BDFBAF4}" srcOrd="1" destOrd="0" presId="urn:microsoft.com/office/officeart/2016/7/layout/LinearBlockProcessNumbered"/>
    <dgm:cxn modelId="{6D6A8CF4-3FFB-476D-B748-24977FA16EFB}" srcId="{FAB9A01D-2E4F-402B-ACDC-5ECFABAB9C9F}" destId="{96333FA9-DD19-41A3-88D2-044A8786A8B2}" srcOrd="2" destOrd="0" parTransId="{C201143C-AEF6-455E-952A-ED72A508511F}" sibTransId="{830FB591-1402-4803-B493-FE05EC06C40D}"/>
    <dgm:cxn modelId="{D67A632E-805C-4DD9-8684-B2888C27A8FF}" type="presParOf" srcId="{22E49520-053F-41F0-B1D8-FC0A11BDA5FF}" destId="{95D2699A-62A2-4256-B7EA-E72CD9D336B6}" srcOrd="0" destOrd="0" presId="urn:microsoft.com/office/officeart/2016/7/layout/LinearBlockProcessNumbered"/>
    <dgm:cxn modelId="{F0F504A8-F1B2-4D62-BB92-7EA9DBC8C098}" type="presParOf" srcId="{95D2699A-62A2-4256-B7EA-E72CD9D336B6}" destId="{E5CCFFB1-69C0-433B-8BD0-2FFF29769F1A}" srcOrd="0" destOrd="0" presId="urn:microsoft.com/office/officeart/2016/7/layout/LinearBlockProcessNumbered"/>
    <dgm:cxn modelId="{F6563FF0-FDA0-46BE-8FC3-3FA38CF7880C}" type="presParOf" srcId="{95D2699A-62A2-4256-B7EA-E72CD9D336B6}" destId="{5BF829CD-1BFE-439B-9B8D-64D44A00F65F}" srcOrd="1" destOrd="0" presId="urn:microsoft.com/office/officeart/2016/7/layout/LinearBlockProcessNumbered"/>
    <dgm:cxn modelId="{0DE71BD2-0C77-4E49-BD4E-00FD7DD5D33A}" type="presParOf" srcId="{95D2699A-62A2-4256-B7EA-E72CD9D336B6}" destId="{6A532107-9854-44F4-B539-14E3AEF5BCAD}" srcOrd="2" destOrd="0" presId="urn:microsoft.com/office/officeart/2016/7/layout/LinearBlockProcessNumbered"/>
    <dgm:cxn modelId="{15176A00-4B8E-43B6-92EF-B97C9BE33794}" type="presParOf" srcId="{22E49520-053F-41F0-B1D8-FC0A11BDA5FF}" destId="{3BB3720F-0470-4E28-B4D5-1EB383208F46}" srcOrd="1" destOrd="0" presId="urn:microsoft.com/office/officeart/2016/7/layout/LinearBlockProcessNumbered"/>
    <dgm:cxn modelId="{ED6D0C13-9973-4F33-B80F-863DC2035DA6}" type="presParOf" srcId="{22E49520-053F-41F0-B1D8-FC0A11BDA5FF}" destId="{91A80ACF-DBB4-46FF-BC75-A14D233B3B1A}" srcOrd="2" destOrd="0" presId="urn:microsoft.com/office/officeart/2016/7/layout/LinearBlockProcessNumbered"/>
    <dgm:cxn modelId="{43157F40-25CC-456F-B1AA-72149783CFF7}" type="presParOf" srcId="{91A80ACF-DBB4-46FF-BC75-A14D233B3B1A}" destId="{3F011E4F-FDFC-4E3B-AF61-7794974A6D37}" srcOrd="0" destOrd="0" presId="urn:microsoft.com/office/officeart/2016/7/layout/LinearBlockProcessNumbered"/>
    <dgm:cxn modelId="{0D9C6FC1-ADAE-45A3-B34D-F7F5986CE7B2}" type="presParOf" srcId="{91A80ACF-DBB4-46FF-BC75-A14D233B3B1A}" destId="{5AE8396A-DD6F-4A51-8787-10641D4B8378}" srcOrd="1" destOrd="0" presId="urn:microsoft.com/office/officeart/2016/7/layout/LinearBlockProcessNumbered"/>
    <dgm:cxn modelId="{4AC623D7-3BF6-480D-8D0D-CF6E329E7BBF}" type="presParOf" srcId="{91A80ACF-DBB4-46FF-BC75-A14D233B3B1A}" destId="{93B87EFC-7606-408A-BCE6-F2493BDFBAF4}" srcOrd="2" destOrd="0" presId="urn:microsoft.com/office/officeart/2016/7/layout/LinearBlockProcessNumbered"/>
    <dgm:cxn modelId="{4ECCE567-101B-4956-BD8B-16DD29BC01CA}" type="presParOf" srcId="{22E49520-053F-41F0-B1D8-FC0A11BDA5FF}" destId="{AA0723DE-A38A-4B6F-91F2-2091587FE535}" srcOrd="3" destOrd="0" presId="urn:microsoft.com/office/officeart/2016/7/layout/LinearBlockProcessNumbered"/>
    <dgm:cxn modelId="{9758F9D0-D459-4B4E-BCD2-A1E477E75F3A}" type="presParOf" srcId="{22E49520-053F-41F0-B1D8-FC0A11BDA5FF}" destId="{AF29D1CA-E34D-4FB3-8B00-3D6D9931883F}" srcOrd="4" destOrd="0" presId="urn:microsoft.com/office/officeart/2016/7/layout/LinearBlockProcessNumbered"/>
    <dgm:cxn modelId="{7A80B46D-248F-418B-8B0E-A18264034DD9}" type="presParOf" srcId="{AF29D1CA-E34D-4FB3-8B00-3D6D9931883F}" destId="{BC7722DF-F5E2-4E02-BCCD-2781C3505B6D}" srcOrd="0" destOrd="0" presId="urn:microsoft.com/office/officeart/2016/7/layout/LinearBlockProcessNumbered"/>
    <dgm:cxn modelId="{4A5ADA38-3C37-4799-BB45-52B9D3A24B39}" type="presParOf" srcId="{AF29D1CA-E34D-4FB3-8B00-3D6D9931883F}" destId="{17D01A4F-22AA-43BA-8FBA-CCC35E1C185A}" srcOrd="1" destOrd="0" presId="urn:microsoft.com/office/officeart/2016/7/layout/LinearBlockProcessNumbered"/>
    <dgm:cxn modelId="{B1AB9973-6AD0-4113-993B-75AEA21248B0}" type="presParOf" srcId="{AF29D1CA-E34D-4FB3-8B00-3D6D9931883F}" destId="{F5962BBE-5F1E-4938-9820-685C6BCB98B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916E28-22C5-4593-9F95-A295B03B10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CA"/>
        </a:p>
      </dgm:t>
    </dgm:pt>
    <dgm:pt modelId="{9BDF70E2-9BFB-44C2-AAE7-E6744ED5C5F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Also known as Document Classification</a:t>
          </a:r>
        </a:p>
      </dgm:t>
    </dgm:pt>
    <dgm:pt modelId="{276B3F43-6B53-4939-B832-A628B0EED1CE}" type="parTrans" cxnId="{E421738C-A46C-4A62-8638-6D681C4CBD80}">
      <dgm:prSet/>
      <dgm:spPr/>
      <dgm:t>
        <a:bodyPr/>
        <a:lstStyle/>
        <a:p>
          <a:endParaRPr lang="en-CA"/>
        </a:p>
      </dgm:t>
    </dgm:pt>
    <dgm:pt modelId="{D72EEE2D-5A3C-4453-91A9-0762CCE3744E}" type="sibTrans" cxnId="{E421738C-A46C-4A62-8638-6D681C4CBD80}">
      <dgm:prSet/>
      <dgm:spPr/>
      <dgm:t>
        <a:bodyPr/>
        <a:lstStyle/>
        <a:p>
          <a:endParaRPr lang="en-CA"/>
        </a:p>
      </dgm:t>
    </dgm:pt>
    <dgm:pt modelId="{A2EF0C8A-B8EF-482C-B578-4C4ACB0D4F4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Uses ML algorithm to classify the text data </a:t>
          </a:r>
        </a:p>
      </dgm:t>
    </dgm:pt>
    <dgm:pt modelId="{7241BD1A-2D97-4C45-85F5-AEEDB495AD79}" type="parTrans" cxnId="{D5DB3F3E-617F-4043-BA4B-218049BDF358}">
      <dgm:prSet/>
      <dgm:spPr/>
      <dgm:t>
        <a:bodyPr/>
        <a:lstStyle/>
        <a:p>
          <a:endParaRPr lang="en-CA"/>
        </a:p>
      </dgm:t>
    </dgm:pt>
    <dgm:pt modelId="{17B51F76-2CCD-4A2F-9100-924597CD5B40}" type="sibTrans" cxnId="{D5DB3F3E-617F-4043-BA4B-218049BDF358}">
      <dgm:prSet/>
      <dgm:spPr/>
      <dgm:t>
        <a:bodyPr/>
        <a:lstStyle/>
        <a:p>
          <a:endParaRPr lang="en-CA"/>
        </a:p>
      </dgm:t>
    </dgm:pt>
    <dgm:pt modelId="{035753EB-320C-4292-AFFF-B071BE52104D}" type="pres">
      <dgm:prSet presAssocID="{92916E28-22C5-4593-9F95-A295B03B1056}" presName="root" presStyleCnt="0">
        <dgm:presLayoutVars>
          <dgm:dir/>
          <dgm:resizeHandles val="exact"/>
        </dgm:presLayoutVars>
      </dgm:prSet>
      <dgm:spPr/>
    </dgm:pt>
    <dgm:pt modelId="{E1247896-F40A-4777-A6F0-C2C2F28A1A19}" type="pres">
      <dgm:prSet presAssocID="{9BDF70E2-9BFB-44C2-AAE7-E6744ED5C5FA}" presName="compNode" presStyleCnt="0"/>
      <dgm:spPr/>
    </dgm:pt>
    <dgm:pt modelId="{5A1C7C9A-17D5-425F-BB4E-0C3118D0F20C}" type="pres">
      <dgm:prSet presAssocID="{9BDF70E2-9BFB-44C2-AAE7-E6744ED5C5FA}" presName="bgRect" presStyleLbl="bgShp" presStyleIdx="0" presStyleCnt="2"/>
      <dgm:spPr>
        <a:solidFill>
          <a:schemeClr val="tx2">
            <a:lumMod val="75000"/>
          </a:schemeClr>
        </a:solidFill>
      </dgm:spPr>
    </dgm:pt>
    <dgm:pt modelId="{41FCFC7D-C70D-410F-AB48-758E82905A68}" type="pres">
      <dgm:prSet presAssocID="{9BDF70E2-9BFB-44C2-AAE7-E6744ED5C5F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CEFFA8B-6996-4CF2-87AD-5C9A916BF800}" type="pres">
      <dgm:prSet presAssocID="{9BDF70E2-9BFB-44C2-AAE7-E6744ED5C5FA}" presName="spaceRect" presStyleCnt="0"/>
      <dgm:spPr/>
    </dgm:pt>
    <dgm:pt modelId="{281B54B2-988F-493C-8570-015BE93C8249}" type="pres">
      <dgm:prSet presAssocID="{9BDF70E2-9BFB-44C2-AAE7-E6744ED5C5FA}" presName="parTx" presStyleLbl="revTx" presStyleIdx="0" presStyleCnt="2">
        <dgm:presLayoutVars>
          <dgm:chMax val="0"/>
          <dgm:chPref val="0"/>
        </dgm:presLayoutVars>
      </dgm:prSet>
      <dgm:spPr/>
    </dgm:pt>
    <dgm:pt modelId="{011B4609-332F-4E70-87E9-8A2EB9FFF408}" type="pres">
      <dgm:prSet presAssocID="{D72EEE2D-5A3C-4453-91A9-0762CCE3744E}" presName="sibTrans" presStyleCnt="0"/>
      <dgm:spPr/>
    </dgm:pt>
    <dgm:pt modelId="{80204A91-19CE-4CE6-A8B9-4A78AD3E5F46}" type="pres">
      <dgm:prSet presAssocID="{A2EF0C8A-B8EF-482C-B578-4C4ACB0D4F44}" presName="compNode" presStyleCnt="0"/>
      <dgm:spPr/>
    </dgm:pt>
    <dgm:pt modelId="{004216B8-9979-4F7C-836F-2D425A6BA722}" type="pres">
      <dgm:prSet presAssocID="{A2EF0C8A-B8EF-482C-B578-4C4ACB0D4F44}" presName="bgRect" presStyleLbl="bgShp" presStyleIdx="1" presStyleCnt="2"/>
      <dgm:spPr>
        <a:solidFill>
          <a:schemeClr val="tx2">
            <a:lumMod val="75000"/>
          </a:schemeClr>
        </a:solidFill>
      </dgm:spPr>
    </dgm:pt>
    <dgm:pt modelId="{059648EE-1547-466F-A000-44E8859B5B99}" type="pres">
      <dgm:prSet presAssocID="{A2EF0C8A-B8EF-482C-B578-4C4ACB0D4F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F36D946-67DE-4F30-8848-AFD7CBFA9F7B}" type="pres">
      <dgm:prSet presAssocID="{A2EF0C8A-B8EF-482C-B578-4C4ACB0D4F44}" presName="spaceRect" presStyleCnt="0"/>
      <dgm:spPr/>
    </dgm:pt>
    <dgm:pt modelId="{7E7A77A3-8544-46E8-B50A-8C67AD3BB39F}" type="pres">
      <dgm:prSet presAssocID="{A2EF0C8A-B8EF-482C-B578-4C4ACB0D4F4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9C92B3A-B94F-4835-9EA3-D65E2D1A2655}" type="presOf" srcId="{9BDF70E2-9BFB-44C2-AAE7-E6744ED5C5FA}" destId="{281B54B2-988F-493C-8570-015BE93C8249}" srcOrd="0" destOrd="0" presId="urn:microsoft.com/office/officeart/2018/2/layout/IconVerticalSolidList"/>
    <dgm:cxn modelId="{D5DB3F3E-617F-4043-BA4B-218049BDF358}" srcId="{92916E28-22C5-4593-9F95-A295B03B1056}" destId="{A2EF0C8A-B8EF-482C-B578-4C4ACB0D4F44}" srcOrd="1" destOrd="0" parTransId="{7241BD1A-2D97-4C45-85F5-AEEDB495AD79}" sibTransId="{17B51F76-2CCD-4A2F-9100-924597CD5B40}"/>
    <dgm:cxn modelId="{E421738C-A46C-4A62-8638-6D681C4CBD80}" srcId="{92916E28-22C5-4593-9F95-A295B03B1056}" destId="{9BDF70E2-9BFB-44C2-AAE7-E6744ED5C5FA}" srcOrd="0" destOrd="0" parTransId="{276B3F43-6B53-4939-B832-A628B0EED1CE}" sibTransId="{D72EEE2D-5A3C-4453-91A9-0762CCE3744E}"/>
    <dgm:cxn modelId="{C8DA98E8-0A65-49CA-961C-E6B2327B0483}" type="presOf" srcId="{92916E28-22C5-4593-9F95-A295B03B1056}" destId="{035753EB-320C-4292-AFFF-B071BE52104D}" srcOrd="0" destOrd="0" presId="urn:microsoft.com/office/officeart/2018/2/layout/IconVerticalSolidList"/>
    <dgm:cxn modelId="{E31B48F5-BB62-4484-8FD7-028E5E0EF49D}" type="presOf" srcId="{A2EF0C8A-B8EF-482C-B578-4C4ACB0D4F44}" destId="{7E7A77A3-8544-46E8-B50A-8C67AD3BB39F}" srcOrd="0" destOrd="0" presId="urn:microsoft.com/office/officeart/2018/2/layout/IconVerticalSolidList"/>
    <dgm:cxn modelId="{E69541C0-6DB0-495C-8FC6-5847C17BCE16}" type="presParOf" srcId="{035753EB-320C-4292-AFFF-B071BE52104D}" destId="{E1247896-F40A-4777-A6F0-C2C2F28A1A19}" srcOrd="0" destOrd="0" presId="urn:microsoft.com/office/officeart/2018/2/layout/IconVerticalSolidList"/>
    <dgm:cxn modelId="{8101A780-A882-4A7F-B9EB-F07EA7778A84}" type="presParOf" srcId="{E1247896-F40A-4777-A6F0-C2C2F28A1A19}" destId="{5A1C7C9A-17D5-425F-BB4E-0C3118D0F20C}" srcOrd="0" destOrd="0" presId="urn:microsoft.com/office/officeart/2018/2/layout/IconVerticalSolidList"/>
    <dgm:cxn modelId="{BBEF3E01-4D14-4249-BEE8-7259405B3C20}" type="presParOf" srcId="{E1247896-F40A-4777-A6F0-C2C2F28A1A19}" destId="{41FCFC7D-C70D-410F-AB48-758E82905A68}" srcOrd="1" destOrd="0" presId="urn:microsoft.com/office/officeart/2018/2/layout/IconVerticalSolidList"/>
    <dgm:cxn modelId="{68C0023B-539D-4BFF-BE7C-465137CBA024}" type="presParOf" srcId="{E1247896-F40A-4777-A6F0-C2C2F28A1A19}" destId="{2CEFFA8B-6996-4CF2-87AD-5C9A916BF800}" srcOrd="2" destOrd="0" presId="urn:microsoft.com/office/officeart/2018/2/layout/IconVerticalSolidList"/>
    <dgm:cxn modelId="{E1569C4B-3BBA-4892-B57A-2F1536B15B37}" type="presParOf" srcId="{E1247896-F40A-4777-A6F0-C2C2F28A1A19}" destId="{281B54B2-988F-493C-8570-015BE93C8249}" srcOrd="3" destOrd="0" presId="urn:microsoft.com/office/officeart/2018/2/layout/IconVerticalSolidList"/>
    <dgm:cxn modelId="{D907C1AB-D77C-4EF0-848A-27E8F684502D}" type="presParOf" srcId="{035753EB-320C-4292-AFFF-B071BE52104D}" destId="{011B4609-332F-4E70-87E9-8A2EB9FFF408}" srcOrd="1" destOrd="0" presId="urn:microsoft.com/office/officeart/2018/2/layout/IconVerticalSolidList"/>
    <dgm:cxn modelId="{92A6B6D1-AC43-4C18-867D-97228333721D}" type="presParOf" srcId="{035753EB-320C-4292-AFFF-B071BE52104D}" destId="{80204A91-19CE-4CE6-A8B9-4A78AD3E5F46}" srcOrd="2" destOrd="0" presId="urn:microsoft.com/office/officeart/2018/2/layout/IconVerticalSolidList"/>
    <dgm:cxn modelId="{7E197BFF-1102-4083-9BA0-51E11DCB1A3E}" type="presParOf" srcId="{80204A91-19CE-4CE6-A8B9-4A78AD3E5F46}" destId="{004216B8-9979-4F7C-836F-2D425A6BA722}" srcOrd="0" destOrd="0" presId="urn:microsoft.com/office/officeart/2018/2/layout/IconVerticalSolidList"/>
    <dgm:cxn modelId="{814F4A3F-8584-4BA4-A160-66B8F8AFD9C4}" type="presParOf" srcId="{80204A91-19CE-4CE6-A8B9-4A78AD3E5F46}" destId="{059648EE-1547-466F-A000-44E8859B5B99}" srcOrd="1" destOrd="0" presId="urn:microsoft.com/office/officeart/2018/2/layout/IconVerticalSolidList"/>
    <dgm:cxn modelId="{9050678C-AD96-4261-A9E7-38B8AB3D07EA}" type="presParOf" srcId="{80204A91-19CE-4CE6-A8B9-4A78AD3E5F46}" destId="{CF36D946-67DE-4F30-8848-AFD7CBFA9F7B}" srcOrd="2" destOrd="0" presId="urn:microsoft.com/office/officeart/2018/2/layout/IconVerticalSolidList"/>
    <dgm:cxn modelId="{5220FB98-3075-49FF-8778-8F4F30F94B46}" type="presParOf" srcId="{80204A91-19CE-4CE6-A8B9-4A78AD3E5F46}" destId="{7E7A77A3-8544-46E8-B50A-8C67AD3BB3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CFFB1-69C0-433B-8BD0-2FFF29769F1A}">
      <dsp:nvSpPr>
        <dsp:cNvPr id="0" name=""/>
        <dsp:cNvSpPr/>
      </dsp:nvSpPr>
      <dsp:spPr>
        <a:xfrm>
          <a:off x="861" y="0"/>
          <a:ext cx="3489839" cy="36783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0" rIns="34471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Where applicable, numerical columns were converted from </a:t>
          </a:r>
          <a:r>
            <a:rPr lang="en-CA" sz="2600" b="1" kern="1200" dirty="0"/>
            <a:t>int</a:t>
          </a:r>
          <a:r>
            <a:rPr lang="en-CA" sz="2600" kern="1200" dirty="0"/>
            <a:t> to </a:t>
          </a:r>
          <a:r>
            <a:rPr lang="en-CA" sz="2600" b="1" kern="1200" dirty="0"/>
            <a:t>float</a:t>
          </a:r>
          <a:r>
            <a:rPr lang="en-CA" sz="2600" kern="1200" dirty="0"/>
            <a:t> types</a:t>
          </a:r>
          <a:endParaRPr lang="en-US" sz="2600" kern="1200" dirty="0"/>
        </a:p>
      </dsp:txBody>
      <dsp:txXfrm>
        <a:off x="861" y="1471321"/>
        <a:ext cx="3489839" cy="2206981"/>
      </dsp:txXfrm>
    </dsp:sp>
    <dsp:sp modelId="{5BF829CD-1BFE-439B-9B8D-64D44A00F65F}">
      <dsp:nvSpPr>
        <dsp:cNvPr id="0" name=""/>
        <dsp:cNvSpPr/>
      </dsp:nvSpPr>
      <dsp:spPr>
        <a:xfrm>
          <a:off x="861" y="0"/>
          <a:ext cx="3489839" cy="1471321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165100" rIns="34471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861" y="0"/>
        <a:ext cx="3489839" cy="1471321"/>
      </dsp:txXfrm>
    </dsp:sp>
    <dsp:sp modelId="{3F011E4F-FDFC-4E3B-AF61-7794974A6D37}">
      <dsp:nvSpPr>
        <dsp:cNvPr id="0" name=""/>
        <dsp:cNvSpPr/>
      </dsp:nvSpPr>
      <dsp:spPr>
        <a:xfrm>
          <a:off x="3769887" y="0"/>
          <a:ext cx="3489839" cy="36783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0" rIns="34471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Columns with </a:t>
          </a:r>
          <a:r>
            <a:rPr lang="en-US" sz="2600" b="1" kern="1200" dirty="0"/>
            <a:t>empty</a:t>
          </a:r>
          <a:r>
            <a:rPr lang="en-US" sz="2600" b="0" kern="1200" dirty="0"/>
            <a:t> values were </a:t>
          </a:r>
          <a:r>
            <a:rPr lang="en-US" sz="2600" b="1" kern="1200" dirty="0"/>
            <a:t>deleted</a:t>
          </a:r>
        </a:p>
      </dsp:txBody>
      <dsp:txXfrm>
        <a:off x="3769887" y="1471321"/>
        <a:ext cx="3489839" cy="2206981"/>
      </dsp:txXfrm>
    </dsp:sp>
    <dsp:sp modelId="{5AE8396A-DD6F-4A51-8787-10641D4B8378}">
      <dsp:nvSpPr>
        <dsp:cNvPr id="0" name=""/>
        <dsp:cNvSpPr/>
      </dsp:nvSpPr>
      <dsp:spPr>
        <a:xfrm>
          <a:off x="3769887" y="0"/>
          <a:ext cx="3489839" cy="1471321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165100" rIns="34471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02</a:t>
          </a:r>
        </a:p>
      </dsp:txBody>
      <dsp:txXfrm>
        <a:off x="3769887" y="0"/>
        <a:ext cx="3489839" cy="1471321"/>
      </dsp:txXfrm>
    </dsp:sp>
    <dsp:sp modelId="{BC7722DF-F5E2-4E02-BCCD-2781C3505B6D}">
      <dsp:nvSpPr>
        <dsp:cNvPr id="0" name=""/>
        <dsp:cNvSpPr/>
      </dsp:nvSpPr>
      <dsp:spPr>
        <a:xfrm>
          <a:off x="7538914" y="0"/>
          <a:ext cx="3489839" cy="36783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0" rIns="34471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Date fields were converted into datetime format</a:t>
          </a:r>
          <a:endParaRPr lang="en-US" sz="2600" kern="1200" dirty="0"/>
        </a:p>
      </dsp:txBody>
      <dsp:txXfrm>
        <a:off x="7538914" y="1471321"/>
        <a:ext cx="3489839" cy="2206981"/>
      </dsp:txXfrm>
    </dsp:sp>
    <dsp:sp modelId="{17D01A4F-22AA-43BA-8FBA-CCC35E1C185A}">
      <dsp:nvSpPr>
        <dsp:cNvPr id="0" name=""/>
        <dsp:cNvSpPr/>
      </dsp:nvSpPr>
      <dsp:spPr>
        <a:xfrm>
          <a:off x="7538914" y="0"/>
          <a:ext cx="3489839" cy="1471321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165100" rIns="34471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03</a:t>
          </a:r>
        </a:p>
      </dsp:txBody>
      <dsp:txXfrm>
        <a:off x="7538914" y="0"/>
        <a:ext cx="3489839" cy="14713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C7C9A-17D5-425F-BB4E-0C3118D0F20C}">
      <dsp:nvSpPr>
        <dsp:cNvPr id="0" name=""/>
        <dsp:cNvSpPr/>
      </dsp:nvSpPr>
      <dsp:spPr>
        <a:xfrm>
          <a:off x="0" y="765233"/>
          <a:ext cx="7012370" cy="141273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CFC7D-C70D-410F-AB48-758E82905A68}">
      <dsp:nvSpPr>
        <dsp:cNvPr id="0" name=""/>
        <dsp:cNvSpPr/>
      </dsp:nvSpPr>
      <dsp:spPr>
        <a:xfrm>
          <a:off x="427353" y="1083100"/>
          <a:ext cx="777006" cy="77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B54B2-988F-493C-8570-015BE93C8249}">
      <dsp:nvSpPr>
        <dsp:cNvPr id="0" name=""/>
        <dsp:cNvSpPr/>
      </dsp:nvSpPr>
      <dsp:spPr>
        <a:xfrm>
          <a:off x="1631713" y="765233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Also known as Document Classification</a:t>
          </a:r>
        </a:p>
      </dsp:txBody>
      <dsp:txXfrm>
        <a:off x="1631713" y="765233"/>
        <a:ext cx="5380656" cy="1412739"/>
      </dsp:txXfrm>
    </dsp:sp>
    <dsp:sp modelId="{004216B8-9979-4F7C-836F-2D425A6BA722}">
      <dsp:nvSpPr>
        <dsp:cNvPr id="0" name=""/>
        <dsp:cNvSpPr/>
      </dsp:nvSpPr>
      <dsp:spPr>
        <a:xfrm>
          <a:off x="0" y="2531157"/>
          <a:ext cx="7012370" cy="141273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648EE-1547-466F-A000-44E8859B5B99}">
      <dsp:nvSpPr>
        <dsp:cNvPr id="0" name=""/>
        <dsp:cNvSpPr/>
      </dsp:nvSpPr>
      <dsp:spPr>
        <a:xfrm>
          <a:off x="427353" y="2849024"/>
          <a:ext cx="777006" cy="77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A77A3-8544-46E8-B50A-8C67AD3BB39F}">
      <dsp:nvSpPr>
        <dsp:cNvPr id="0" name=""/>
        <dsp:cNvSpPr/>
      </dsp:nvSpPr>
      <dsp:spPr>
        <a:xfrm>
          <a:off x="1631713" y="2531157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Uses ML algorithm to classify the text data </a:t>
          </a:r>
        </a:p>
      </dsp:txBody>
      <dsp:txXfrm>
        <a:off x="1631713" y="2531157"/>
        <a:ext cx="5380656" cy="1412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D63FF-8A8D-4298-B162-20940A0D3AFE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3F559-E187-46CB-BBE7-851450DB108D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400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3F559-E187-46CB-BBE7-851450DB108D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0675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3F559-E187-46CB-BBE7-851450DB108D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512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342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395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293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70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260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264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781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009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427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001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08AA2E2-A6BD-4CD3-B1E8-B37C43CFE044}" type="datetimeFigureOut">
              <a:rPr lang="en-CA" smtClean="0"/>
              <a:t>2024-11-25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5660403-8C4B-4EF6-8C9F-5DF4DF6826C6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375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C35B5F-59FB-4E4A-A4E6-85CC504D7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hree heart notification icons">
            <a:extLst>
              <a:ext uri="{FF2B5EF4-FFF2-40B4-BE49-F238E27FC236}">
                <a16:creationId xmlns:a16="http://schemas.microsoft.com/office/drawing/2014/main" id="{1E750C57-B449-1E4A-3945-7B1E9ED4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66203B4-6411-4E9D-AAC1-D798EF73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0D9114-A47D-47E3-9417-1858C7C6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6705EF-CBA4-4963-9FCA-08B278014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BBCAD9-FB59-CCAC-9765-AD3D1F10B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6EB36-D210-3012-6B4E-970B30B1C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Project 5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70CA398F-00B7-408A-2DC4-CE2190B13CD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1289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0E9DB-5AA6-B8E6-19B2-EE41BD5FD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E5AA-8496-9FCB-B168-70754BFD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020E2-0F88-D6B8-FD90-C6D14A92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5682" y="2263711"/>
            <a:ext cx="4520637" cy="23305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Uses </a:t>
            </a:r>
            <a:r>
              <a:rPr lang="en-US" b="1" dirty="0"/>
              <a:t>Stratified K-Fold</a:t>
            </a:r>
            <a:r>
              <a:rPr lang="en-US" dirty="0"/>
              <a:t> with 5 splits to ensure balanced representation of sentiment classes in training and validation folds.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B024A-E320-70AA-D8CF-98A3990C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00" y="5142043"/>
            <a:ext cx="6325001" cy="4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7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9F61E8-7621-BED0-C783-6CDB4266C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9E5F-C919-C693-D003-1F8A727D5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CA" dirty="0"/>
              <a:t>Model Training and Predictions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CB0B383-2089-61A8-2A7D-843E3F07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031878"/>
            <a:ext cx="4962525" cy="23075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1494-3ECE-5747-5A05-653B0A604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Trains each model on both the </a:t>
            </a:r>
            <a:r>
              <a:rPr lang="en-US" dirty="0" err="1"/>
              <a:t>CountVectorizer</a:t>
            </a:r>
            <a:r>
              <a:rPr lang="en-US" dirty="0"/>
              <a:t> and </a:t>
            </a:r>
            <a:r>
              <a:rPr lang="en-US" dirty="0" err="1"/>
              <a:t>TfidfVectorizer</a:t>
            </a:r>
            <a:r>
              <a:rPr lang="en-US" dirty="0"/>
              <a:t> features for training data  (</a:t>
            </a:r>
            <a:r>
              <a:rPr lang="en-US" dirty="0" err="1"/>
              <a:t>trn_idx</a:t>
            </a:r>
            <a:r>
              <a:rPr lang="en-US" dirty="0"/>
              <a:t>).</a:t>
            </a:r>
          </a:p>
          <a:p>
            <a:r>
              <a:rPr lang="en-US" dirty="0"/>
              <a:t>Predicts sentiment for the validation data (</a:t>
            </a:r>
            <a:r>
              <a:rPr lang="en-US" dirty="0" err="1"/>
              <a:t>vls_idx</a:t>
            </a:r>
            <a:r>
              <a:rPr lang="en-US" dirty="0"/>
              <a:t>)</a:t>
            </a:r>
          </a:p>
          <a:p>
            <a:r>
              <a:rPr lang="en-US" dirty="0"/>
              <a:t>Stores predictions in new columns of the dataset, dynamically named for each model and vectorizer combination (e.g., </a:t>
            </a:r>
            <a:r>
              <a:rPr lang="en-US" dirty="0" err="1"/>
              <a:t>LogisticRegression_ct_pred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909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EACAD-786E-47A1-07FC-8BB05D95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BC7B1-293F-2DF7-1A78-1F6CBE9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CA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2C5C5-8A3A-1093-FC46-4E82BB8D8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Computes and prints accuracy scores for each model-vectorizer combination using the entire dataset and corresponding predictions</a:t>
            </a:r>
            <a:endParaRPr lang="en-CA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DA83972-EAB4-8191-ADF3-EF7B6E6EC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2" y="2425280"/>
            <a:ext cx="6489819" cy="20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057160-2782-5523-491D-A74221E4F837}"/>
              </a:ext>
            </a:extLst>
          </p:cNvPr>
          <p:cNvSpPr txBox="1"/>
          <p:nvPr/>
        </p:nvSpPr>
        <p:spPr>
          <a:xfrm>
            <a:off x="2548466" y="3985383"/>
            <a:ext cx="753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process allows for a detailed comparison of how each model performs with different text vectorization techniques, providing insights into the best model and feature representation for sentiment analysis.</a:t>
            </a:r>
            <a:endParaRPr lang="en-CA" dirty="0"/>
          </a:p>
        </p:txBody>
      </p:sp>
      <p:pic>
        <p:nvPicPr>
          <p:cNvPr id="5" name="Graphic 4" descr="Good Idea with solid fill">
            <a:extLst>
              <a:ext uri="{FF2B5EF4-FFF2-40B4-BE49-F238E27FC236}">
                <a16:creationId xmlns:a16="http://schemas.microsoft.com/office/drawing/2014/main" id="{F759A5E7-29C1-0487-FEB0-CF919488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934" y="1930401"/>
            <a:ext cx="1591733" cy="15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54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D98F9-508B-7A4A-1167-E69C505A7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21E-C838-FBC0-A871-35996B6C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Recommendations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57F5A0-B1DE-AA63-1561-60BF457C26BB}"/>
              </a:ext>
            </a:extLst>
          </p:cNvPr>
          <p:cNvGrpSpPr/>
          <p:nvPr/>
        </p:nvGrpSpPr>
        <p:grpSpPr>
          <a:xfrm flipV="1">
            <a:off x="390524" y="4168686"/>
            <a:ext cx="3543301" cy="1870741"/>
            <a:chOff x="530392" y="4168687"/>
            <a:chExt cx="3543301" cy="187074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21FADA9-28B9-74E4-D483-F0476B6AC9AA}"/>
                </a:ext>
              </a:extLst>
            </p:cNvPr>
            <p:cNvSpPr/>
            <p:nvPr/>
          </p:nvSpPr>
          <p:spPr>
            <a:xfrm>
              <a:off x="530392" y="4168687"/>
              <a:ext cx="3543301" cy="1870741"/>
            </a:xfrm>
            <a:prstGeom prst="round2Same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1D9886-7495-6168-BA85-835847202A24}"/>
                </a:ext>
              </a:extLst>
            </p:cNvPr>
            <p:cNvSpPr txBox="1"/>
            <p:nvPr/>
          </p:nvSpPr>
          <p:spPr>
            <a:xfrm flipV="1">
              <a:off x="599182" y="4575497"/>
              <a:ext cx="3302001" cy="1258372"/>
            </a:xfrm>
            <a:prstGeom prst="round2Same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Investigate the specific causes of negative feedback and develop targeted strategies to address these pain points.</a:t>
              </a:r>
              <a:endParaRPr lang="en-CA" dirty="0"/>
            </a:p>
          </p:txBody>
        </p:sp>
      </p:grpSp>
      <p:pic>
        <p:nvPicPr>
          <p:cNvPr id="20" name="Picture 19" descr="Financial graphs on a dark display">
            <a:extLst>
              <a:ext uri="{FF2B5EF4-FFF2-40B4-BE49-F238E27FC236}">
                <a16:creationId xmlns:a16="http://schemas.microsoft.com/office/drawing/2014/main" id="{4C252E7E-AD23-C689-5991-DE2220931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48" y="2179019"/>
            <a:ext cx="3543301" cy="19896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00662-EB2B-D9FC-D1A8-929E6C3E89BA}"/>
              </a:ext>
            </a:extLst>
          </p:cNvPr>
          <p:cNvGrpSpPr/>
          <p:nvPr/>
        </p:nvGrpSpPr>
        <p:grpSpPr>
          <a:xfrm flipV="1">
            <a:off x="8258174" y="4168686"/>
            <a:ext cx="3543301" cy="1870741"/>
            <a:chOff x="8134348" y="4168686"/>
            <a:chExt cx="3543301" cy="187074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60BAE79-9724-C978-E0B6-724266D70255}"/>
                </a:ext>
              </a:extLst>
            </p:cNvPr>
            <p:cNvSpPr/>
            <p:nvPr/>
          </p:nvSpPr>
          <p:spPr>
            <a:xfrm>
              <a:off x="8134348" y="4168686"/>
              <a:ext cx="3543301" cy="1870741"/>
            </a:xfrm>
            <a:prstGeom prst="round2Same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9314C2-5AE1-4043-3563-F2FBB65703B2}"/>
                </a:ext>
              </a:extLst>
            </p:cNvPr>
            <p:cNvSpPr txBox="1"/>
            <p:nvPr/>
          </p:nvSpPr>
          <p:spPr>
            <a:xfrm flipV="1">
              <a:off x="8199966" y="4285103"/>
              <a:ext cx="3412067" cy="1548765"/>
            </a:xfrm>
            <a:prstGeom prst="round2Same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Create marketing campaigns using common positive keywords from the word cloud to align with customer expectations and sentiments.</a:t>
              </a:r>
              <a:endParaRPr lang="en-CA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A02F9C-6F60-395C-FBA5-FF3269671F7B}"/>
              </a:ext>
            </a:extLst>
          </p:cNvPr>
          <p:cNvGrpSpPr/>
          <p:nvPr/>
        </p:nvGrpSpPr>
        <p:grpSpPr>
          <a:xfrm>
            <a:off x="4324349" y="4168686"/>
            <a:ext cx="3543301" cy="1870741"/>
            <a:chOff x="4269315" y="4168688"/>
            <a:chExt cx="3543301" cy="187074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FA6A998-1EAE-F76D-23C9-6013441533F7}"/>
                </a:ext>
              </a:extLst>
            </p:cNvPr>
            <p:cNvSpPr/>
            <p:nvPr/>
          </p:nvSpPr>
          <p:spPr>
            <a:xfrm flipV="1">
              <a:off x="4269315" y="4168688"/>
              <a:ext cx="3543301" cy="1870741"/>
            </a:xfrm>
            <a:prstGeom prst="round2Same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3BA59B-4C2D-3C39-0C72-7D6FB5412EFA}"/>
                </a:ext>
              </a:extLst>
            </p:cNvPr>
            <p:cNvSpPr txBox="1"/>
            <p:nvPr/>
          </p:nvSpPr>
          <p:spPr>
            <a:xfrm>
              <a:off x="4461933" y="4285103"/>
              <a:ext cx="31580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Use the identified dates with spikes in negative sentiment to anticipate future issues (e.g., during peak travel seasons or after major disruptions) and implement proactive measures.</a:t>
              </a:r>
              <a:endParaRPr lang="en-CA" dirty="0"/>
            </a:p>
          </p:txBody>
        </p:sp>
      </p:grpSp>
      <p:pic>
        <p:nvPicPr>
          <p:cNvPr id="22" name="Picture 21" descr="Documents on window">
            <a:extLst>
              <a:ext uri="{FF2B5EF4-FFF2-40B4-BE49-F238E27FC236}">
                <a16:creationId xmlns:a16="http://schemas.microsoft.com/office/drawing/2014/main" id="{8D75F724-9F67-4C2D-CA23-E56E4755B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72" y="2179019"/>
            <a:ext cx="3543301" cy="1989667"/>
          </a:xfrm>
          <a:prstGeom prst="rect">
            <a:avLst/>
          </a:prstGeom>
        </p:spPr>
      </p:pic>
      <p:pic>
        <p:nvPicPr>
          <p:cNvPr id="26" name="Picture 25" descr="Magnifying glasses on yellow backdrop">
            <a:extLst>
              <a:ext uri="{FF2B5EF4-FFF2-40B4-BE49-F238E27FC236}">
                <a16:creationId xmlns:a16="http://schemas.microsoft.com/office/drawing/2014/main" id="{12D1133B-E421-73B2-D0E8-804C43D9A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4" y="2179019"/>
            <a:ext cx="354330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5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B551-5EDA-BEA6-AAB9-AEC08B51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63AAB-1360-9A4F-047D-104BD9899D8F}"/>
              </a:ext>
            </a:extLst>
          </p:cNvPr>
          <p:cNvSpPr txBox="1"/>
          <p:nvPr/>
        </p:nvSpPr>
        <p:spPr>
          <a:xfrm>
            <a:off x="483528" y="2125134"/>
            <a:ext cx="112597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project aims to analyze customer’s opinions on Twitter, to classify or understand public opinion and emotional tones. The project also aims to design a machine learning model fitting its parameters to training data, using an optimization procedure, and then using it to make predictions about unseen data.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customer’s opinions on Twitter about some airlines.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patterns in sentiment and emotional tones.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machine learning model to make predictions about unseen data.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709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04C8F-F0D1-8358-6C9E-9EAEAB70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dirty="0"/>
            </a:p>
          </p:txBody>
        </p:sp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E0A6AA8-E726-C2FF-C476-ECC58A00B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770077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804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7912A-BA27-08AA-C07B-09E15448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027B0-ACAE-C3BA-F8D3-D01347E9FE5F}"/>
              </a:ext>
            </a:extLst>
          </p:cNvPr>
          <p:cNvSpPr txBox="1"/>
          <p:nvPr/>
        </p:nvSpPr>
        <p:spPr>
          <a:xfrm>
            <a:off x="601255" y="1964168"/>
            <a:ext cx="3409782" cy="403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 dirty="0">
                <a:solidFill>
                  <a:schemeClr val="bg1"/>
                </a:solidFill>
              </a:rPr>
              <a:t>As expected in social media, negative comments ad feedbacks were majority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91143-A48F-89A5-C93A-0F468CBA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927" y="1262062"/>
            <a:ext cx="5334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6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6D5-889D-17DA-6D75-E3DD30BD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Checking sentiments for each airline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2B186B-C7DB-2902-4270-FF66B7394F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26706" y="2093197"/>
            <a:ext cx="5284103" cy="476480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5E24BF-A815-A43C-43C4-4457FAEC3F0B}"/>
              </a:ext>
            </a:extLst>
          </p:cNvPr>
          <p:cNvSpPr txBox="1"/>
          <p:nvPr/>
        </p:nvSpPr>
        <p:spPr>
          <a:xfrm>
            <a:off x="804333" y="2506132"/>
            <a:ext cx="491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discrepancy in the negative sentiment about United, US Airways and American Airlines is eye-catching.</a:t>
            </a:r>
          </a:p>
        </p:txBody>
      </p:sp>
    </p:spTree>
    <p:extLst>
      <p:ext uri="{BB962C8B-B14F-4D97-AF65-F5344CB8AC3E}">
        <p14:creationId xmlns:p14="http://schemas.microsoft.com/office/powerpoint/2010/main" val="184184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0F22-BC3B-4F02-4989-A8E21F50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Word cloud comparison positive- negative sentiment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86BE8-C904-CE55-9C1E-7B507B269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4486" y="2250892"/>
            <a:ext cx="1093981" cy="536005"/>
          </a:xfrm>
        </p:spPr>
        <p:txBody>
          <a:bodyPr/>
          <a:lstStyle/>
          <a:p>
            <a:r>
              <a:rPr lang="en-CA" dirty="0"/>
              <a:t>Positive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7024C0-606C-E120-36CF-FA7C27572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1397" y="2925763"/>
            <a:ext cx="3511993" cy="29352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7862E-B8A5-718F-0B60-9D2B12061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07207" y="2223816"/>
            <a:ext cx="1214798" cy="553373"/>
          </a:xfrm>
        </p:spPr>
        <p:txBody>
          <a:bodyPr/>
          <a:lstStyle/>
          <a:p>
            <a:r>
              <a:rPr lang="en-CA" dirty="0"/>
              <a:t>Negative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753034-CF9C-5C40-1ECA-EBE54F2385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58610" y="2925763"/>
            <a:ext cx="3511993" cy="2935287"/>
          </a:xfrm>
        </p:spPr>
      </p:pic>
    </p:spTree>
    <p:extLst>
      <p:ext uri="{BB962C8B-B14F-4D97-AF65-F5344CB8AC3E}">
        <p14:creationId xmlns:p14="http://schemas.microsoft.com/office/powerpoint/2010/main" val="255513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D1E05-E935-25B6-B371-0385C23A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Machine LEarning approach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02BC1F1-F1EB-8A6D-7297-A356815738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6729300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6037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FDE0-5683-A06A-F140-57A04F81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E9CE-6E6D-B7BC-3D63-77432F547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64" y="2180496"/>
            <a:ext cx="5142275" cy="30942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Defines three models with a fixed random state for reproducibility and associates them with names for tracking results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E4C41-9426-45B0-6B52-4D3C0B29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003" y="3266564"/>
            <a:ext cx="5692633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8CF90-60DE-0182-9138-34DE96FB9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DD2F-9110-17EA-2C2E-6D85FFE8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CB43F-1E8C-D0CD-AB08-5BBAF1E1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695" y="2180496"/>
            <a:ext cx="5142275" cy="309423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Transforms the text data (x) </a:t>
            </a:r>
            <a:r>
              <a:rPr lang="en-US" dirty="0"/>
              <a:t>into numerical formats using two methods:</a:t>
            </a:r>
          </a:p>
          <a:p>
            <a:r>
              <a:rPr lang="en-US" dirty="0" err="1"/>
              <a:t>CountVectorizer</a:t>
            </a:r>
            <a:r>
              <a:rPr lang="en-US" dirty="0"/>
              <a:t> (</a:t>
            </a:r>
            <a:r>
              <a:rPr lang="en-US" dirty="0" err="1"/>
              <a:t>X_c</a:t>
            </a:r>
            <a:r>
              <a:rPr lang="en-US" dirty="0"/>
              <a:t>): Converts text to a bag-of-words representation.</a:t>
            </a:r>
          </a:p>
          <a:p>
            <a:r>
              <a:rPr lang="en-US" dirty="0" err="1"/>
              <a:t>TfidfVectorizer</a:t>
            </a:r>
            <a:r>
              <a:rPr lang="en-US" dirty="0"/>
              <a:t> (</a:t>
            </a:r>
            <a:r>
              <a:rPr lang="en-US" dirty="0" err="1"/>
              <a:t>X_tf</a:t>
            </a:r>
            <a:r>
              <a:rPr lang="en-US" dirty="0"/>
              <a:t>): Converts text to a term frequency-inverse document frequency representation.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5FEE6-F870-76F7-74A5-7B8E6FA7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665" y="2735113"/>
            <a:ext cx="4215640" cy="21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181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370</TotalTime>
  <Words>446</Words>
  <Application>Microsoft Office PowerPoint</Application>
  <PresentationFormat>Widescreen</PresentationFormat>
  <Paragraphs>46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Gill Sans MT</vt:lpstr>
      <vt:lpstr>Wingdings</vt:lpstr>
      <vt:lpstr>Wingdings 2</vt:lpstr>
      <vt:lpstr>Dividend</vt:lpstr>
      <vt:lpstr>Sentiment Analysis</vt:lpstr>
      <vt:lpstr>Project Objective</vt:lpstr>
      <vt:lpstr>Data Preprocessing</vt:lpstr>
      <vt:lpstr>Exploratory Data Analysis</vt:lpstr>
      <vt:lpstr>Checking sentiments for each airline</vt:lpstr>
      <vt:lpstr>Word cloud comparison positive- negative sentiment</vt:lpstr>
      <vt:lpstr>Machine LEarning approach</vt:lpstr>
      <vt:lpstr>Model Setup</vt:lpstr>
      <vt:lpstr>Feature Engineering</vt:lpstr>
      <vt:lpstr>Cross validation</vt:lpstr>
      <vt:lpstr>Model Training and Predictions</vt:lpstr>
      <vt:lpstr>Evaluation</vt:lpstr>
      <vt:lpstr>PowerPoint Presentation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Kaike Vieira</dc:creator>
  <cp:lastModifiedBy>Kaike Vieira</cp:lastModifiedBy>
  <cp:revision>27</cp:revision>
  <dcterms:created xsi:type="dcterms:W3CDTF">2024-10-27T02:30:50Z</dcterms:created>
  <dcterms:modified xsi:type="dcterms:W3CDTF">2024-11-25T22:42:42Z</dcterms:modified>
</cp:coreProperties>
</file>